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94" r:id="rId3"/>
    <p:sldMasterId id="2147483717" r:id="rId4"/>
    <p:sldMasterId id="2147483740" r:id="rId5"/>
  </p:sldMasterIdLst>
  <p:notesMasterIdLst>
    <p:notesMasterId r:id="rId22"/>
  </p:notesMasterIdLst>
  <p:handoutMasterIdLst>
    <p:handoutMasterId r:id="rId23"/>
  </p:handoutMasterIdLst>
  <p:sldIdLst>
    <p:sldId id="263" r:id="rId6"/>
    <p:sldId id="287" r:id="rId7"/>
    <p:sldId id="261" r:id="rId8"/>
    <p:sldId id="293" r:id="rId9"/>
    <p:sldId id="288" r:id="rId10"/>
    <p:sldId id="292" r:id="rId11"/>
    <p:sldId id="294" r:id="rId12"/>
    <p:sldId id="296" r:id="rId13"/>
    <p:sldId id="295" r:id="rId14"/>
    <p:sldId id="298" r:id="rId15"/>
    <p:sldId id="300" r:id="rId16"/>
    <p:sldId id="302" r:id="rId17"/>
    <p:sldId id="301" r:id="rId18"/>
    <p:sldId id="303" r:id="rId19"/>
    <p:sldId id="291" r:id="rId20"/>
    <p:sldId id="290" r:id="rId21"/>
  </p:sldIdLst>
  <p:sldSz cx="12192000" cy="6858000"/>
  <p:notesSz cx="6858000" cy="9144000"/>
  <p:embeddedFontLst>
    <p:embeddedFont>
      <p:font typeface="#9Slide03 AmpleSoft Bold" panose="020B0604020202020204" charset="0"/>
      <p:regular r:id="rId24"/>
    </p:embeddedFont>
    <p:embeddedFont>
      <p:font typeface="#9Slide03 Sofia Pro Soft Bold" panose="020B0604020202020204" charset="0"/>
      <p:bold r:id="rId25"/>
    </p:embeddedFont>
    <p:embeddedFont>
      <p:font typeface="#9Slide05 Aphrodite Pro" panose="020B0604020202020204" charset="0"/>
      <p:regular r:id="rId26"/>
    </p:embeddedFont>
    <p:embeddedFont>
      <p:font typeface="#9Slide05 SVNKitten" panose="020B0604020202020204" charset="0"/>
      <p:regular r:id="rId27"/>
    </p:embeddedFont>
    <p:embeddedFont>
      <p:font typeface="#9Slide07 Altus" panose="020B0604020202020204" charset="0"/>
      <p:regular r:id="rId28"/>
    </p:embeddedFont>
    <p:embeddedFont>
      <p:font typeface="#9Slide07 HoneyCream" panose="020B0604020202020204" charset="0"/>
      <p:regular r:id="rId29"/>
    </p:embeddedFont>
    <p:embeddedFont>
      <p:font typeface="#9Slide07 IcielHelena" panose="020B0604020202020204" charset="0"/>
      <p:regular r:id="rId30"/>
    </p:embeddedFont>
    <p:embeddedFont>
      <p:font typeface="#9Slide07 SVNMomento" panose="00000500000000000000" charset="0"/>
      <p:regular r:id="rId31"/>
    </p:embeddedFont>
    <p:embeddedFont>
      <p:font typeface="#9Slide07 SVNZiclets" panose="02000603000000000000" charset="0"/>
      <p:regular r:id="rId32"/>
    </p:embeddedFont>
    <p:embeddedFont>
      <p:font typeface="Broadway" panose="04040905080B02020502" pitchFamily="8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Cooper Black" panose="0208090404030B020404" pitchFamily="18" charset="0"/>
      <p:regular r:id="rId44"/>
    </p:embeddedFont>
    <p:embeddedFont>
      <p:font typeface="Montserrat Light" panose="00000400000000000000" pitchFamily="2" charset="0"/>
      <p:regular r:id="rId45"/>
      <p:italic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D63700"/>
    <a:srgbClr val="8FBD7B"/>
    <a:srgbClr val="F15731"/>
    <a:srgbClr val="939F5D"/>
    <a:srgbClr val="707F3E"/>
    <a:srgbClr val="6B9B1E"/>
    <a:srgbClr val="339933"/>
    <a:srgbClr val="FEAD38"/>
    <a:srgbClr val="FF7B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4103" autoAdjust="0"/>
  </p:normalViewPr>
  <p:slideViewPr>
    <p:cSldViewPr snapToGrid="0">
      <p:cViewPr varScale="1">
        <p:scale>
          <a:sx n="149" d="100"/>
          <a:sy n="149" d="100"/>
        </p:scale>
        <p:origin x="372" y="-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6.fntdata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5.xml"/><Relationship Id="rId41" Type="http://schemas.openxmlformats.org/officeDocument/2006/relationships/font" Target="fonts/font1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E7479-D967-40A2-B131-B0EE573E217E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EDA8E-C7E0-43D5-B0E9-D7B6DC3EE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39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873E0-A332-4E40-BBF6-65FA17312A63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F5E4D-F616-4037-A2CB-139C5A089F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4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5E4D-F616-4037-A2CB-139C5A089F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8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F5E4D-F616-4037-A2CB-139C5A089F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3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sv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sv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svg"/><Relationship Id="rId7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4.svg"/><Relationship Id="rId7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45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7.svg"/><Relationship Id="rId7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.svg"/><Relationship Id="rId7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svg"/><Relationship Id="rId7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44.svg"/><Relationship Id="rId10" Type="http://schemas.openxmlformats.org/officeDocument/2006/relationships/image" Target="../media/image20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2.svg"/><Relationship Id="rId7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8.png"/><Relationship Id="rId5" Type="http://schemas.openxmlformats.org/officeDocument/2006/relationships/image" Target="../media/image44.svg"/><Relationship Id="rId10" Type="http://schemas.openxmlformats.org/officeDocument/2006/relationships/image" Target="../media/image25.png"/><Relationship Id="rId4" Type="http://schemas.openxmlformats.org/officeDocument/2006/relationships/image" Target="../media/image43.png"/><Relationship Id="rId9" Type="http://schemas.openxmlformats.org/officeDocument/2006/relationships/image" Target="../media/image20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sv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sv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sv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svg"/><Relationship Id="rId7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4.svg"/><Relationship Id="rId7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45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7.svg"/><Relationship Id="rId7" Type="http://schemas.openxmlformats.org/officeDocument/2006/relationships/image" Target="../media/image30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.svg"/><Relationship Id="rId7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svg"/><Relationship Id="rId7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5" Type="http://schemas.openxmlformats.org/officeDocument/2006/relationships/image" Target="../media/image44.svg"/><Relationship Id="rId10" Type="http://schemas.openxmlformats.org/officeDocument/2006/relationships/image" Target="../media/image20.png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2.svg"/><Relationship Id="rId7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44.svg"/><Relationship Id="rId10" Type="http://schemas.openxmlformats.org/officeDocument/2006/relationships/image" Target="../media/image25.png"/><Relationship Id="rId4" Type="http://schemas.openxmlformats.org/officeDocument/2006/relationships/image" Target="../media/image43.png"/><Relationship Id="rId9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sv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svg"/><Relationship Id="rId7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svg"/><Relationship Id="rId7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4.svg"/><Relationship Id="rId7" Type="http://schemas.openxmlformats.org/officeDocument/2006/relationships/image" Target="../media/image25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17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45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7.svg"/><Relationship Id="rId7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svg"/><Relationship Id="rId7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.svg"/><Relationship Id="rId7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8.png"/><Relationship Id="rId4" Type="http://schemas.openxmlformats.org/officeDocument/2006/relationships/image" Target="../media/image40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svg"/><Relationship Id="rId7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4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20.png"/><Relationship Id="rId10" Type="http://schemas.openxmlformats.org/officeDocument/2006/relationships/image" Target="../media/image44.svg"/><Relationship Id="rId4" Type="http://schemas.openxmlformats.org/officeDocument/2006/relationships/image" Target="../media/image54.svg"/><Relationship Id="rId9" Type="http://schemas.openxmlformats.org/officeDocument/2006/relationships/image" Target="../media/image43.png"/><Relationship Id="rId14" Type="http://schemas.openxmlformats.org/officeDocument/2006/relationships/image" Target="../media/image16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2.svg"/><Relationship Id="rId7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8.png"/><Relationship Id="rId5" Type="http://schemas.openxmlformats.org/officeDocument/2006/relationships/image" Target="../media/image44.svg"/><Relationship Id="rId10" Type="http://schemas.openxmlformats.org/officeDocument/2006/relationships/image" Target="../media/image25.png"/><Relationship Id="rId4" Type="http://schemas.openxmlformats.org/officeDocument/2006/relationships/image" Target="../media/image43.png"/><Relationship Id="rId9" Type="http://schemas.openxmlformats.org/officeDocument/2006/relationships/image" Target="../media/image20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329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1852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366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1790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89652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23682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68562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95765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28857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35182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0635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9758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915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3832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76674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65" t="79862"/>
          <a:stretch/>
        </p:blipFill>
        <p:spPr>
          <a:xfrm flipV="1">
            <a:off x="-1" y="4803494"/>
            <a:ext cx="9051403" cy="2054506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913990" y="4020986"/>
            <a:ext cx="1535425" cy="2630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56127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25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823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9862"/>
          <a:stretch/>
        </p:blipFill>
        <p:spPr>
          <a:xfrm flipH="1">
            <a:off x="0" y="0"/>
            <a:ext cx="5266266" cy="86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79862"/>
          <a:stretch/>
        </p:blipFill>
        <p:spPr>
          <a:xfrm flipV="1">
            <a:off x="3871059" y="5476925"/>
            <a:ext cx="8442762" cy="1381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955553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494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15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007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C776EF3-41A3-44C5-9041-A45449C40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B81DD6-D7F3-4E3D-A0D4-B6F7A6885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>
            <a:extLst>
              <a:ext uri="{FF2B5EF4-FFF2-40B4-BE49-F238E27FC236}">
                <a16:creationId xmlns:a16="http://schemas.microsoft.com/office/drawing/2014/main" id="{E3A0CB55-9A70-426F-A48B-F3F4E9A50C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45214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90050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8430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0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92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0855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9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21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97589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2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8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17D7F4D-1423-4913-AC5B-484887B9CB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216" y="5546977"/>
            <a:ext cx="1383442" cy="100932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98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0784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C63A953-109E-4FD7-AE52-4173AE564D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7380">
            <a:off x="10232418" y="501969"/>
            <a:ext cx="1149620" cy="14652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1DE02D2-2DF7-451D-B894-19CBF0BA55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-629066" y="-80636"/>
            <a:ext cx="1535425" cy="263048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996AD1-4DE1-4D4B-B519-164FE42378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23" y="5797759"/>
            <a:ext cx="2384974" cy="6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84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86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8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88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39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7568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662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99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6918359" y="793220"/>
            <a:ext cx="1967993" cy="49881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521761" y="5840700"/>
            <a:ext cx="960935" cy="51968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6476591" y="5029858"/>
            <a:ext cx="1149620" cy="146527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C776EF3-41A3-44C5-9041-A45449C40D9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10596030" y="4282216"/>
            <a:ext cx="1535425" cy="263048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5B81DD6-D7F3-4E3D-A0D4-B6F7A6885C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341714" y="170280"/>
            <a:ext cx="1313295" cy="169130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430321" y="637930"/>
            <a:ext cx="1143812" cy="67957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550" y="436480"/>
            <a:ext cx="685875" cy="143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30" y="6108970"/>
            <a:ext cx="1085054" cy="56446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436878" y="-281622"/>
            <a:ext cx="1480669" cy="879713"/>
          </a:xfrm>
          <a:prstGeom prst="rect">
            <a:avLst/>
          </a:prstGeom>
        </p:spPr>
      </p:pic>
      <p:sp>
        <p:nvSpPr>
          <p:cNvPr id="28" name="그림 개체 틀 12">
            <a:extLst>
              <a:ext uri="{FF2B5EF4-FFF2-40B4-BE49-F238E27FC236}">
                <a16:creationId xmlns:a16="http://schemas.microsoft.com/office/drawing/2014/main" id="{E3A0CB55-9A70-426F-A48B-F3F4E9A50C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25607" y="1428751"/>
            <a:ext cx="4000509" cy="400049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 marL="0" marR="0" indent="0" algn="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153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06294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63346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8793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5241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62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16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04031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3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873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70066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7685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92727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050397" y="-625845"/>
            <a:ext cx="2375937" cy="2451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53124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9152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94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99913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53559"/>
            <a:ext cx="2186247" cy="8044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93669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55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26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527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87045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>
            <a:off x="0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H="1">
            <a:off x="4193738" y="0"/>
            <a:ext cx="7998262" cy="138107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54F8090-8A7D-4482-A46E-2ABBA096C0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-67504" y="5984998"/>
            <a:ext cx="2322622" cy="67418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D46CC49C-4E71-4E6D-AF68-AAE27E18E4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5817426"/>
            <a:ext cx="1383442" cy="100932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9BE2C3-526B-4B86-9632-F0009FB0E8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206956" y="410813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88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flipH="1" flipV="1">
            <a:off x="-1" y="-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>
            <a:off x="7237237" y="3175001"/>
            <a:ext cx="4954763" cy="3683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22EF182-12ED-4C90-B9E2-FFC299C02F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193206" y="291999"/>
            <a:ext cx="1730277" cy="101322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5A56C016-9815-4318-829A-270B25525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682100" y="4378359"/>
            <a:ext cx="1397882" cy="767587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A906EAF-D8F0-45E2-A59C-5D754DDD3C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9611423" y="5649487"/>
            <a:ext cx="2400563" cy="113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3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V="1">
            <a:off x="5971892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>
            <a:off x="0" y="3840521"/>
            <a:ext cx="5441494" cy="30174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CC6926C-D0EC-4DF5-8120-452258FB7C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9" y="6108970"/>
            <a:ext cx="1391898" cy="74903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8831D01-7A8D-4482-B82C-6A4114A1D2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17" y="5501035"/>
            <a:ext cx="1617263" cy="121587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E548276-BF20-4C0A-8620-3B461E409EE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0" y="156148"/>
            <a:ext cx="1500352" cy="14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78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A2EEF4F-0E96-48BD-9CC5-F2BB6ED29A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-76831" y="6078716"/>
            <a:ext cx="2310932" cy="42477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71B4392-DCC4-4ED3-96AC-518A85ACE4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1206949" y="786476"/>
            <a:ext cx="1967993" cy="49881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F036AC0-F847-4793-9E44-C19414759D3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519072" y="206508"/>
            <a:ext cx="1220323" cy="670088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6517309C-3786-4763-BDF0-5E5D3E133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12" y="5761001"/>
            <a:ext cx="1445793" cy="752124"/>
          </a:xfrm>
          <a:prstGeom prst="rect">
            <a:avLst/>
          </a:prstGeom>
        </p:spPr>
      </p:pic>
      <p:sp>
        <p:nvSpPr>
          <p:cNvPr id="10" name="그림 개체 틀 17">
            <a:extLst>
              <a:ext uri="{FF2B5EF4-FFF2-40B4-BE49-F238E27FC236}">
                <a16:creationId xmlns:a16="http://schemas.microsoft.com/office/drawing/2014/main" id="{4CFB4CF8-CDA7-4AF7-AB19-928ECF44AF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031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17">
            <a:extLst>
              <a:ext uri="{FF2B5EF4-FFF2-40B4-BE49-F238E27FC236}">
                <a16:creationId xmlns:a16="http://schemas.microsoft.com/office/drawing/2014/main" id="{B5A91FB7-85DA-47D0-8B06-EB4E241A83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6630" y="1155123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17">
            <a:extLst>
              <a:ext uri="{FF2B5EF4-FFF2-40B4-BE49-F238E27FC236}">
                <a16:creationId xmlns:a16="http://schemas.microsoft.com/office/drawing/2014/main" id="{5840E7CC-F2A4-4973-B115-E6243D185D9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031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957CF400-A8FD-49B4-9BDC-166AC28A09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6630" y="3726667"/>
            <a:ext cx="1976212" cy="1976210"/>
          </a:xfrm>
          <a:prstGeom prst="roundRect">
            <a:avLst>
              <a:gd name="adj" fmla="val 5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D637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8919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H="1">
            <a:off x="3462867" y="0"/>
            <a:ext cx="5266266" cy="861462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E3656C86-3BDE-47DC-9744-F195B414E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9862"/>
          <a:stretch/>
        </p:blipFill>
        <p:spPr>
          <a:xfrm flipV="1">
            <a:off x="1874619" y="5476925"/>
            <a:ext cx="8442762" cy="13810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3A33277-A190-4493-9505-9169441C2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76367" y="287937"/>
            <a:ext cx="1854980" cy="132888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5CD4BE4-BDBA-4D25-ACE2-EF0B784DE6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260096" y="6293085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F205ABC-9A3D-40FA-9862-4F91A21309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10391872" y="5818088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>
            <a:off x="6920264" y="377190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>
            <a:off x="0" y="0"/>
            <a:ext cx="7998262" cy="1381075"/>
          </a:xfrm>
          <a:prstGeom prst="rect">
            <a:avLst/>
          </a:prstGeom>
        </p:spPr>
      </p:pic>
      <p:sp>
        <p:nvSpPr>
          <p:cNvPr id="9" name="그림 개체 틀 12">
            <a:extLst>
              <a:ext uri="{FF2B5EF4-FFF2-40B4-BE49-F238E27FC236}">
                <a16:creationId xmlns:a16="http://schemas.microsoft.com/office/drawing/2014/main" id="{089BB3C9-9425-4934-8523-5A03ABE52A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5893" y="689690"/>
            <a:ext cx="4441037" cy="5478620"/>
          </a:xfrm>
          <a:prstGeom prst="roundRect">
            <a:avLst>
              <a:gd name="adj" fmla="val 2501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612B4AE-6F13-4A5B-8B6B-239931929A8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4480873" y="5356869"/>
            <a:ext cx="2175460" cy="127504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A7468E8-ED1A-4DD0-9C7A-D042F3921B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340941" y="591257"/>
            <a:ext cx="1967993" cy="4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49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34BFEF-9A6D-4ACA-B211-0E5864E14D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335669" y="248424"/>
            <a:ext cx="1527631" cy="8261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7954A290-EFDC-4D93-81C8-2421B9EE7F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-15307" y="5660539"/>
            <a:ext cx="1593880" cy="946975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5F51591-7153-44C5-BB70-B7C97A1A68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675021" y="5522947"/>
            <a:ext cx="2579826" cy="15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74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-199871" y="5350844"/>
            <a:ext cx="1730277" cy="101322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2737663-F1E1-4656-B9AD-FC80A1D6D4F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8437" flipH="1">
            <a:off x="213140" y="669709"/>
            <a:ext cx="1605571" cy="720948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8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16200000" flipV="1">
            <a:off x="676459" y="-676457"/>
            <a:ext cx="3320684" cy="46736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2F700D79-D0E3-4DF4-9727-DDDC2B2C935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oundRect">
            <a:avLst>
              <a:gd name="adj" fmla="val 3879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922600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1DD9630-7CE0-4719-BA02-F0E3F202F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-304364" y="5695754"/>
            <a:ext cx="1699099" cy="92749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08B0387-89EC-458F-9A79-D821141CCB9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125" y="327786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1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17D7F4D-1423-4913-AC5B-484887B9CB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216" y="5546977"/>
            <a:ext cx="1383442" cy="100932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9" y="5423131"/>
            <a:ext cx="1500352" cy="1488661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8FC43E-3F14-409B-9D84-0B3268F050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0250">
            <a:off x="-719876" y="401593"/>
            <a:ext cx="2400563" cy="113792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317444" y="143083"/>
            <a:ext cx="1593880" cy="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6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81660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16200000" flipH="1">
            <a:off x="8638568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H="1" flipV="1">
            <a:off x="-1" y="1"/>
            <a:ext cx="4954763" cy="3683000"/>
          </a:xfrm>
          <a:prstGeom prst="rect">
            <a:avLst/>
          </a:prstGeom>
        </p:spPr>
      </p:pic>
      <p:sp>
        <p:nvSpPr>
          <p:cNvPr id="26" name="그림 개체 틀 2">
            <a:extLst>
              <a:ext uri="{FF2B5EF4-FFF2-40B4-BE49-F238E27FC236}">
                <a16:creationId xmlns:a16="http://schemas.microsoft.com/office/drawing/2014/main" id="{2F0E01A2-5DD7-4C07-8FCA-D60DDE5A36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529" y="1729473"/>
            <a:ext cx="4065962" cy="406828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7" name="그림 개체 틀 10">
            <a:extLst>
              <a:ext uri="{FF2B5EF4-FFF2-40B4-BE49-F238E27FC236}">
                <a16:creationId xmlns:a16="http://schemas.microsoft.com/office/drawing/2014/main" id="{3943C1C2-BA3E-4B8F-A8E1-04B59471FA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59020" y="1729473"/>
            <a:ext cx="2032981" cy="4068286"/>
          </a:xfrm>
          <a:custGeom>
            <a:avLst/>
            <a:gdLst>
              <a:gd name="connsiteX0" fmla="*/ 2032981 w 2032981"/>
              <a:gd name="connsiteY0" fmla="*/ 0 h 4068286"/>
              <a:gd name="connsiteX1" fmla="*/ 2032981 w 2032981"/>
              <a:gd name="connsiteY1" fmla="*/ 4068286 h 4068286"/>
              <a:gd name="connsiteX2" fmla="*/ 0 w 2032981"/>
              <a:gd name="connsiteY2" fmla="*/ 2034143 h 4068286"/>
              <a:gd name="connsiteX3" fmla="*/ 2032981 w 2032981"/>
              <a:gd name="connsiteY3" fmla="*/ 0 h 406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981" h="4068286">
                <a:moveTo>
                  <a:pt x="2032981" y="0"/>
                </a:moveTo>
                <a:lnTo>
                  <a:pt x="2032981" y="4068286"/>
                </a:lnTo>
                <a:cubicBezTo>
                  <a:pt x="910197" y="4068286"/>
                  <a:pt x="0" y="3157569"/>
                  <a:pt x="0" y="2034143"/>
                </a:cubicBezTo>
                <a:cubicBezTo>
                  <a:pt x="0" y="910717"/>
                  <a:pt x="910197" y="0"/>
                  <a:pt x="2032981" y="0"/>
                </a:cubicBezTo>
                <a:close/>
              </a:path>
            </a:pathLst>
          </a:cu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tIns="720000" anchor="ctr" anchorCtr="1">
            <a:noAutofit/>
          </a:bodyPr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4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C63A953-109E-4FD7-AE52-4173AE564D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7380">
            <a:off x="10232418" y="501969"/>
            <a:ext cx="1149620" cy="146527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1DE02D2-2DF7-451D-B894-19CBF0BA55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-629066" y="-80636"/>
            <a:ext cx="1535425" cy="263048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0996AD1-4DE1-4D4B-B519-164FE42378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23" y="5797759"/>
            <a:ext cx="2384974" cy="6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5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0" y="0"/>
            <a:ext cx="6220108" cy="3370347"/>
          </a:xfrm>
          <a:prstGeom prst="rect">
            <a:avLst/>
          </a:prstGeom>
        </p:spPr>
      </p:pic>
      <p:pic>
        <p:nvPicPr>
          <p:cNvPr id="10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6750506" y="3840521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5371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7DBA6060-264E-4942-BD12-C56CF40DAF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90764" y="1106905"/>
            <a:ext cx="3066260" cy="4644190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>
              <a:defRPr lang="ko-KR" altLang="en-US" sz="1600" dirty="0"/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5868157"/>
            <a:ext cx="1839393" cy="98984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0364CD6-E75C-4B3A-A326-F761DA793E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5696613"/>
            <a:ext cx="1617263" cy="12158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9D0B49E-4F16-4F9A-B514-5DC7F02213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10881044" y="-120942"/>
            <a:ext cx="1605571" cy="72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 rot="5400000" flipH="1" flipV="1">
            <a:off x="8916426" y="-9477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rot="5400000">
            <a:off x="676458" y="2860858"/>
            <a:ext cx="3320684" cy="46736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8887833-CF35-4AC4-841A-D91F1AFDF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03384">
            <a:off x="9830539" y="5377808"/>
            <a:ext cx="2579826" cy="151204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EADBAEE-D79F-4E91-B2F1-749D4DDB7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140890" y="5688392"/>
            <a:ext cx="1593880" cy="94697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0C91E96-9A66-4E5C-89F3-F2ECED47B7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10566802" y="442654"/>
            <a:ext cx="1593880" cy="94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94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FFD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27" b="48625"/>
          <a:stretch/>
        </p:blipFill>
        <p:spPr>
          <a:xfrm flipH="1" flipV="1">
            <a:off x="6920264" y="0"/>
            <a:ext cx="5271736" cy="308610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7A8229E-A42A-46C8-97F6-AD26C7552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65" t="79862"/>
          <a:stretch/>
        </p:blipFill>
        <p:spPr>
          <a:xfrm flipV="1">
            <a:off x="0" y="5476925"/>
            <a:ext cx="7998262" cy="1381075"/>
          </a:xfrm>
          <a:prstGeom prst="rect">
            <a:avLst/>
          </a:prstGeom>
        </p:spPr>
      </p:pic>
      <p:sp>
        <p:nvSpPr>
          <p:cNvPr id="6" name="그림 개체 틀 11">
            <a:extLst>
              <a:ext uri="{FF2B5EF4-FFF2-40B4-BE49-F238E27FC236}">
                <a16:creationId xmlns:a16="http://schemas.microsoft.com/office/drawing/2014/main" id="{2B1F6704-853F-4673-87B1-DF603C6922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48152" y="7488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B72601E9-95D5-4B50-8B04-AD8F3D52D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34516" y="5640205"/>
            <a:ext cx="1527631" cy="82616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B08C937-B742-4086-9481-EE1463696C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3542">
            <a:off x="4940946" y="4682657"/>
            <a:ext cx="1535425" cy="26304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6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5CA7298B-514A-441F-80F6-1F868A9EA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478" b="28818"/>
          <a:stretch/>
        </p:blipFill>
        <p:spPr>
          <a:xfrm>
            <a:off x="9011199" y="3487653"/>
            <a:ext cx="3180801" cy="337034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id="{8BE66843-5CC2-49C1-95A4-18FB2A128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28818"/>
          <a:stretch/>
        </p:blipFill>
        <p:spPr>
          <a:xfrm flipH="1" flipV="1">
            <a:off x="-1" y="-1"/>
            <a:ext cx="3320684" cy="4673600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83E222B6-8BD4-4430-A18A-A5A1C9979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88257" y="7159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293BA48-350C-4920-9344-B38737AFB9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1717">
            <a:off x="10034565" y="344886"/>
            <a:ext cx="1854980" cy="13288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E751149-2B4A-457B-8903-D9E1094EFC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17" y="5620983"/>
            <a:ext cx="1839393" cy="9898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0145731-9AB3-4BC5-8445-9E2ED673A3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-174250" y="5046173"/>
            <a:ext cx="1313295" cy="1691306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BE33180-3090-4557-9DDF-11C13AC431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05" y="0"/>
            <a:ext cx="1383442" cy="100932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7E1F9AD-379D-4DE9-8062-A31F1EBE4D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10" y="5172826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82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3">
            <a:hlinkClick r:id="rId2"/>
            <a:extLst>
              <a:ext uri="{FF2B5EF4-FFF2-40B4-BE49-F238E27FC236}">
                <a16:creationId xmlns:a16="http://schemas.microsoft.com/office/drawing/2014/main" id="{A50506DB-822B-43BF-AB30-27CDBBF78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4CD89EA3-36E2-429D-BA5A-373BCDC41D9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" r="45401" b="37818"/>
          <a:stretch/>
        </p:blipFill>
        <p:spPr>
          <a:xfrm rot="5400000" flipH="1" flipV="1">
            <a:off x="8638568" y="-365731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32462" b="50855"/>
          <a:stretch/>
        </p:blipFill>
        <p:spPr>
          <a:xfrm flipH="1">
            <a:off x="-1" y="3175001"/>
            <a:ext cx="4954763" cy="3683000"/>
          </a:xfrm>
          <a:prstGeom prst="rect">
            <a:avLst/>
          </a:prstGeom>
        </p:spPr>
      </p:pic>
      <p:sp>
        <p:nvSpPr>
          <p:cNvPr id="6" name="그림 개체 틀 8">
            <a:extLst>
              <a:ext uri="{FF2B5EF4-FFF2-40B4-BE49-F238E27FC236}">
                <a16:creationId xmlns:a16="http://schemas.microsoft.com/office/drawing/2014/main" id="{E998CEC6-83EB-41A0-A5EE-0DF27423327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96206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1C05B0-CC11-4104-81ED-00B29011907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425">
            <a:off x="10089294" y="6010433"/>
            <a:ext cx="2310932" cy="42477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9762573-FCEC-40F7-9442-B05FC473EF1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9444">
            <a:off x="7338232" y="4341533"/>
            <a:ext cx="1699099" cy="92749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0000ABB3-6931-4F70-945D-1CA4666DF0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563">
            <a:off x="74492" y="669708"/>
            <a:ext cx="1605571" cy="72094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54B974C-3F78-4F54-913E-AB74FDAEAEB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566">
            <a:off x="10874125" y="221227"/>
            <a:ext cx="1149620" cy="14652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B5A9201D-72B6-4095-AA51-0D5F6B36D67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77" y="278058"/>
            <a:ext cx="1445793" cy="75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06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FF7B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1C0287A5-E555-4442-A4BC-B29E4797C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45401" b="37818"/>
          <a:stretch/>
        </p:blipFill>
        <p:spPr>
          <a:xfrm rot="5400000">
            <a:off x="365730" y="3304570"/>
            <a:ext cx="3187700" cy="3919163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462" b="50855"/>
          <a:stretch/>
        </p:blipFill>
        <p:spPr>
          <a:xfrm flipV="1">
            <a:off x="7237236" y="1"/>
            <a:ext cx="4954763" cy="3683000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4424DAAE-32D3-4C2B-9F83-942A46F9DE3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501" y="698500"/>
            <a:ext cx="4064000" cy="5461000"/>
          </a:xfrm>
          <a:prstGeom prst="roundRect">
            <a:avLst>
              <a:gd name="adj" fmla="val 2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244D11F-64E5-4BEE-B3DF-097805504A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 flipH="1" flipV="1">
            <a:off x="-210969" y="-454956"/>
            <a:ext cx="1730277" cy="101322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5661315-56F7-46D3-B3C4-DD908F11AB2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322751" y="6629247"/>
            <a:ext cx="1967993" cy="49881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208BB9-656D-48E8-B8F1-1A5708E031C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938383" y="591618"/>
            <a:ext cx="2322622" cy="674184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851B69F-31CF-4F8B-94B8-7D21D5B9939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70" y="266717"/>
            <a:ext cx="1445793" cy="7521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867D461-EB51-4311-861E-663F829AEC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100">
            <a:off x="4066894" y="6220731"/>
            <a:ext cx="1605571" cy="72094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AEA330-0FFB-45C8-9DF2-DC6AA8E769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2625" flipH="1">
            <a:off x="10885574" y="5960095"/>
            <a:ext cx="1967993" cy="498818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339D3E2E-5859-490F-9AD4-3738AFA34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172699" y="698500"/>
            <a:ext cx="1320801" cy="5461000"/>
          </a:xfrm>
          <a:prstGeom prst="roundRect">
            <a:avLst>
              <a:gd name="adj" fmla="val 6465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9870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403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23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ECDA0D-EB58-47CD-BDAA-3D40F701ADAB}" type="datetimeFigureOut">
              <a:rPr lang="en-US" smtClean="0"/>
              <a:t>17/9/2023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F751CE-B307-4BC6-A9E9-E40748A91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626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A98EA88-9B18-B861-3D3A-E507C3928D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1C921-A887-6780-3CEE-5B73FCA43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4BC28F22-9EA6-C9C5-49C5-BA0975466C7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E0957B4-729D-76CA-DA30-D5C219780EF1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A8CDF3-02DC-181B-4646-3C7CC867B1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5345A5-BF16-80C8-1E44-885334B257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422" y="-26525564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96E48BB-F5D5-1B94-7EAC-8C870FFBAC34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Phước Trang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DCE28D0-B0EF-DB22-3910-CBB24C9B4401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D268C7-7C83-8475-0242-47F90C7B670D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D68632-5BFB-1600-C90B-C183FCBF9253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371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8DDA167-A19F-25C2-CF4D-F41A7B083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9B7672-8D44-52B3-EC15-A2ACF0613F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387D0BEB-6652-EE7C-2869-5E2CEBB773E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0F39644-3CE0-840A-B8D4-5B03CA6DAD00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13EDEB-388B-1777-7D06-35B3B323011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82C15F-40AD-BF9D-25FC-A77D27641E2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422" y="-26525564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A6C6F0C-0D71-9990-4EF8-8FD86DA465E0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Phước Trang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326D929-43D2-D124-BB8D-1F70623424A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DD6B45-13D5-1D06-1028-A841E9463F8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30BCE0-1723-10E2-7B74-BC9AF415CE9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45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5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7862B9-6B4A-5EA3-1099-B9B3C7CB22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48D31C-BA2B-9B1B-04BB-22A522AA3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834494F7-F6C2-0164-4689-F8E1DD9D20C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4CCF8D-CF82-5B7D-7475-00C22C3DE670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AEAE83-43BD-5B5E-9A57-D53C796D7C4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486AA9-1F39-C482-C6C0-B0B1E66119D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422" y="-26525564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03B80C8-8F1D-FEBA-0468-ED56E4F6BA2A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Phước Trang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306E8B-0FCB-A374-E458-5C49395BFDB1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0C06AD-A2F7-1461-4A02-048682699013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650B0-6DCA-AF5D-52F7-802FF8F283CD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10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A53A01-27AE-67C9-CB31-77F30F844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839568-3D7E-2C01-578C-78E709328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0C04A7C-D616-1B64-FB47-514483F591C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FDA496-191F-23E6-9F49-E239C5145587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69CA4A-1492-3E43-123C-9646CDD66F1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89C925-75BF-5389-CC13-2168B8617DC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422" y="-26525564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6026FAF-46A9-B5BF-515F-7657AA156BC6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Phước Trang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7044A03-05B6-E1F9-5007-4C6142D68F1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99A138-B3C8-DE19-DD98-19C1407BB67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24B85-AFC4-A616-3845-4184AE723E74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43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D953D-3684-684D-C90A-89F2B36082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09526-2403-14DB-B378-5C2339D4F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0A646EC-92DF-A78C-25B8-077840882F1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59E7FC-F7AB-3B42-98B6-FC07C1E5BA9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0373CF-C884-71F3-1EAA-DAC4595CA75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FB78F-C603-4DA1-FC99-7DDD117D6F2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422" y="-26525564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6053B48-264E-EE85-5C9C-3CADC2A76B7D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Phước Trang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88EAED-B083-4D99-D6DA-573D4AFF9568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75040E-D16C-355B-2BAA-FDF028EC7178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D1F387-6EF2-B28E-EC3D-4539D7692D7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50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microsoft.com/office/2007/relationships/hdphoto" Target="../media/hdphoto1.wdp"/><Relationship Id="rId7" Type="http://schemas.openxmlformats.org/officeDocument/2006/relationships/image" Target="../media/image51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png"/><Relationship Id="rId11" Type="http://schemas.openxmlformats.org/officeDocument/2006/relationships/image" Target="../media/image92.png"/><Relationship Id="rId5" Type="http://schemas.openxmlformats.org/officeDocument/2006/relationships/image" Target="../media/image13.svg"/><Relationship Id="rId10" Type="http://schemas.openxmlformats.org/officeDocument/2006/relationships/image" Target="../media/image91.gif"/><Relationship Id="rId4" Type="http://schemas.openxmlformats.org/officeDocument/2006/relationships/image" Target="../media/image12.png"/><Relationship Id="rId9" Type="http://schemas.openxmlformats.org/officeDocument/2006/relationships/image" Target="../media/image90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audio2.wav"/><Relationship Id="rId7" Type="http://schemas.openxmlformats.org/officeDocument/2006/relationships/image" Target="../media/image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96.png"/><Relationship Id="rId4" Type="http://schemas.openxmlformats.org/officeDocument/2006/relationships/image" Target="../media/image97.png"/><Relationship Id="rId9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0.png"/><Relationship Id="rId7" Type="http://schemas.openxmlformats.org/officeDocument/2006/relationships/image" Target="../media/image4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0.xml"/><Relationship Id="rId6" Type="http://schemas.microsoft.com/office/2007/relationships/hdphoto" Target="../media/hdphoto2.wdp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png"/><Relationship Id="rId5" Type="http://schemas.microsoft.com/office/2007/relationships/hdphoto" Target="../media/hdphoto5.wdp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8.wdp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51.svg"/><Relationship Id="rId7" Type="http://schemas.openxmlformats.org/officeDocument/2006/relationships/image" Target="../media/image8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47.svg"/><Relationship Id="rId10" Type="http://schemas.microsoft.com/office/2007/relationships/hdphoto" Target="../media/hdphoto9.wdp"/><Relationship Id="rId4" Type="http://schemas.openxmlformats.org/officeDocument/2006/relationships/image" Target="../media/image46.png"/><Relationship Id="rId9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sv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4.svg"/><Relationship Id="rId7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11" Type="http://schemas.openxmlformats.org/officeDocument/2006/relationships/image" Target="../media/image87.png"/><Relationship Id="rId5" Type="http://schemas.openxmlformats.org/officeDocument/2006/relationships/image" Target="../media/image37.svg"/><Relationship Id="rId10" Type="http://schemas.openxmlformats.org/officeDocument/2006/relationships/image" Target="../media/image86.png"/><Relationship Id="rId4" Type="http://schemas.openxmlformats.org/officeDocument/2006/relationships/image" Target="../media/image36.png"/><Relationship Id="rId9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6612" y="379348"/>
            <a:ext cx="2855467" cy="13550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01613" y="50481"/>
            <a:ext cx="2162746" cy="101059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0093" y="5934743"/>
            <a:ext cx="2204794" cy="9232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3" y="26739"/>
            <a:ext cx="1523956" cy="1508868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273678">
            <a:off x="10075791" y="1001281"/>
            <a:ext cx="1350669" cy="155622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04919" y="431664"/>
            <a:ext cx="3182163" cy="1039740"/>
          </a:xfrm>
          <a:custGeom>
            <a:avLst/>
            <a:gdLst>
              <a:gd name="connsiteX0" fmla="*/ 0 w 3025341"/>
              <a:gd name="connsiteY0" fmla="*/ 357610 h 715220"/>
              <a:gd name="connsiteX1" fmla="*/ 1512671 w 3025341"/>
              <a:gd name="connsiteY1" fmla="*/ 0 h 715220"/>
              <a:gd name="connsiteX2" fmla="*/ 3025342 w 3025341"/>
              <a:gd name="connsiteY2" fmla="*/ 357610 h 715220"/>
              <a:gd name="connsiteX3" fmla="*/ 1512671 w 3025341"/>
              <a:gd name="connsiteY3" fmla="*/ 715220 h 715220"/>
              <a:gd name="connsiteX4" fmla="*/ 0 w 3025341"/>
              <a:gd name="connsiteY4" fmla="*/ 357610 h 715220"/>
              <a:gd name="connsiteX0" fmla="*/ 42923 w 3068265"/>
              <a:gd name="connsiteY0" fmla="*/ 357610 h 715220"/>
              <a:gd name="connsiteX1" fmla="*/ 844394 w 3068265"/>
              <a:gd name="connsiteY1" fmla="*/ 0 h 715220"/>
              <a:gd name="connsiteX2" fmla="*/ 3068265 w 3068265"/>
              <a:gd name="connsiteY2" fmla="*/ 357610 h 715220"/>
              <a:gd name="connsiteX3" fmla="*/ 1555594 w 3068265"/>
              <a:gd name="connsiteY3" fmla="*/ 715220 h 715220"/>
              <a:gd name="connsiteX4" fmla="*/ 42923 w 3068265"/>
              <a:gd name="connsiteY4" fmla="*/ 357610 h 715220"/>
              <a:gd name="connsiteX0" fmla="*/ 60986 w 3086328"/>
              <a:gd name="connsiteY0" fmla="*/ 357610 h 816820"/>
              <a:gd name="connsiteX1" fmla="*/ 862457 w 3086328"/>
              <a:gd name="connsiteY1" fmla="*/ 0 h 816820"/>
              <a:gd name="connsiteX2" fmla="*/ 3086328 w 3086328"/>
              <a:gd name="connsiteY2" fmla="*/ 357610 h 816820"/>
              <a:gd name="connsiteX3" fmla="*/ 1837817 w 3086328"/>
              <a:gd name="connsiteY3" fmla="*/ 816820 h 816820"/>
              <a:gd name="connsiteX4" fmla="*/ 60986 w 3086328"/>
              <a:gd name="connsiteY4" fmla="*/ 357610 h 816820"/>
              <a:gd name="connsiteX0" fmla="*/ 33182 w 3048364"/>
              <a:gd name="connsiteY0" fmla="*/ 401904 h 864755"/>
              <a:gd name="connsiteX1" fmla="*/ 834653 w 3048364"/>
              <a:gd name="connsiteY1" fmla="*/ 44294 h 864755"/>
              <a:gd name="connsiteX2" fmla="*/ 3048364 w 3048364"/>
              <a:gd name="connsiteY2" fmla="*/ 137744 h 864755"/>
              <a:gd name="connsiteX3" fmla="*/ 1810013 w 3048364"/>
              <a:gd name="connsiteY3" fmla="*/ 861114 h 864755"/>
              <a:gd name="connsiteX4" fmla="*/ 33182 w 3048364"/>
              <a:gd name="connsiteY4" fmla="*/ 401904 h 864755"/>
              <a:gd name="connsiteX0" fmla="*/ 20779 w 3035961"/>
              <a:gd name="connsiteY0" fmla="*/ 401904 h 744070"/>
              <a:gd name="connsiteX1" fmla="*/ 822250 w 3035961"/>
              <a:gd name="connsiteY1" fmla="*/ 44294 h 744070"/>
              <a:gd name="connsiteX2" fmla="*/ 3035961 w 3035961"/>
              <a:gd name="connsiteY2" fmla="*/ 137744 h 744070"/>
              <a:gd name="connsiteX3" fmla="*/ 1543610 w 3035961"/>
              <a:gd name="connsiteY3" fmla="*/ 739194 h 744070"/>
              <a:gd name="connsiteX4" fmla="*/ 20779 w 3035961"/>
              <a:gd name="connsiteY4" fmla="*/ 401904 h 744070"/>
              <a:gd name="connsiteX0" fmla="*/ 20779 w 3035961"/>
              <a:gd name="connsiteY0" fmla="*/ 358038 h 695555"/>
              <a:gd name="connsiteX1" fmla="*/ 822250 w 3035961"/>
              <a:gd name="connsiteY1" fmla="*/ 428 h 695555"/>
              <a:gd name="connsiteX2" fmla="*/ 3035961 w 3035961"/>
              <a:gd name="connsiteY2" fmla="*/ 307238 h 695555"/>
              <a:gd name="connsiteX3" fmla="*/ 1543610 w 3035961"/>
              <a:gd name="connsiteY3" fmla="*/ 695328 h 695555"/>
              <a:gd name="connsiteX4" fmla="*/ 20779 w 3035961"/>
              <a:gd name="connsiteY4" fmla="*/ 358038 h 695555"/>
              <a:gd name="connsiteX0" fmla="*/ 3894 w 3019076"/>
              <a:gd name="connsiteY0" fmla="*/ 388435 h 725957"/>
              <a:gd name="connsiteX1" fmla="*/ 1150805 w 3019076"/>
              <a:gd name="connsiteY1" fmla="*/ 345 h 725957"/>
              <a:gd name="connsiteX2" fmla="*/ 3019076 w 3019076"/>
              <a:gd name="connsiteY2" fmla="*/ 337635 h 725957"/>
              <a:gd name="connsiteX3" fmla="*/ 1526725 w 3019076"/>
              <a:gd name="connsiteY3" fmla="*/ 725725 h 725957"/>
              <a:gd name="connsiteX4" fmla="*/ 3894 w 3019076"/>
              <a:gd name="connsiteY4" fmla="*/ 388435 h 72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076" h="725957">
                <a:moveTo>
                  <a:pt x="3894" y="388435"/>
                </a:moveTo>
                <a:cubicBezTo>
                  <a:pt x="-58759" y="267538"/>
                  <a:pt x="648275" y="8812"/>
                  <a:pt x="1150805" y="345"/>
                </a:cubicBezTo>
                <a:cubicBezTo>
                  <a:pt x="1653335" y="-8122"/>
                  <a:pt x="3019076" y="140132"/>
                  <a:pt x="3019076" y="337635"/>
                </a:cubicBezTo>
                <a:cubicBezTo>
                  <a:pt x="3019076" y="535138"/>
                  <a:pt x="2029255" y="717258"/>
                  <a:pt x="1526725" y="725725"/>
                </a:cubicBezTo>
                <a:cubicBezTo>
                  <a:pt x="1024195" y="734192"/>
                  <a:pt x="66547" y="509332"/>
                  <a:pt x="3894" y="388435"/>
                </a:cubicBezTo>
                <a:close/>
              </a:path>
            </a:pathLst>
          </a:custGeom>
          <a:solidFill>
            <a:srgbClr val="FEB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nghe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#9Slide07 IcielHelena" pitchFamily="2" charset="0"/>
              <a:ea typeface="+mn-ea"/>
              <a:cs typeface="#9Slide03 Arima Madurai Black" panose="00000A00000000000000" pitchFamily="2" charset="0"/>
            </a:endParaRPr>
          </a:p>
        </p:txBody>
      </p:sp>
      <p:pic>
        <p:nvPicPr>
          <p:cNvPr id="28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577343">
            <a:off x="2823556" y="4515525"/>
            <a:ext cx="1895132" cy="193865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856408" y="187257"/>
            <a:ext cx="3362457" cy="139670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Việt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Helena" pitchFamily="2" charset="0"/>
                <a:ea typeface="+mn-ea"/>
                <a:cs typeface="#9Slide03 Arima Madurai Black" panose="00000A00000000000000" pitchFamily="2" charset="0"/>
              </a:rPr>
              <a:t> 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93320" y="1075900"/>
            <a:ext cx="8757805" cy="4746281"/>
            <a:chOff x="2125019" y="953292"/>
            <a:chExt cx="8757805" cy="4746281"/>
          </a:xfrm>
        </p:grpSpPr>
        <p:pic>
          <p:nvPicPr>
            <p:cNvPr id="30" name="图片 7">
              <a:extLst>
                <a:ext uri="{FF2B5EF4-FFF2-40B4-BE49-F238E27FC236}">
                  <a16:creationId xmlns:a16="http://schemas.microsoft.com/office/drawing/2014/main" id="{CAD2BAC5-080C-45FA-8B8F-A810FFFF1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9" y="1156691"/>
              <a:ext cx="8299048" cy="4103905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2780127" y="2457793"/>
              <a:ext cx="7200990" cy="24564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3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527" normalizeH="0" baseline="0" noProof="0">
                  <a:ln>
                    <a:solidFill>
                      <a:srgbClr val="C00000"/>
                    </a:solidFill>
                  </a:ln>
                  <a:solidFill>
                    <a:srgbClr val="ED6057"/>
                  </a:solidFill>
                  <a:effectLst/>
                  <a:uLnTx/>
                  <a:uFillTx/>
                  <a:latin typeface="#9Slide07 SVNMomento" panose="00000500000000000000" pitchFamily="2" charset="0"/>
                </a:rPr>
                <a:t>Những ngày hè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934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527" normalizeH="0" baseline="0" noProof="0">
                  <a:ln>
                    <a:solidFill>
                      <a:srgbClr val="C00000"/>
                    </a:solidFill>
                  </a:ln>
                  <a:solidFill>
                    <a:srgbClr val="ED6057"/>
                  </a:solidFill>
                  <a:effectLst/>
                  <a:uLnTx/>
                  <a:uFillTx/>
                  <a:latin typeface="#9Slide07 SVNMomento" panose="00000500000000000000" pitchFamily="2" charset="0"/>
                </a:rPr>
                <a:t>của em</a:t>
              </a:r>
              <a:endParaRPr kumimoji="0" lang="en-US" sz="9600" b="1" i="0" u="none" strike="noStrike" kern="1200" cap="none" spc="527" normalizeH="0" baseline="0" noProof="0" dirty="0">
                <a:ln>
                  <a:solidFill>
                    <a:srgbClr val="C00000"/>
                  </a:solidFill>
                </a:ln>
                <a:solidFill>
                  <a:srgbClr val="ED6057"/>
                </a:solidFill>
                <a:effectLst/>
                <a:uLnTx/>
                <a:uFillTx/>
                <a:latin typeface="#9Slide07 SVNMomento" panose="00000500000000000000" pitchFamily="2" charset="0"/>
              </a:endParaRPr>
            </a:p>
          </p:txBody>
        </p:sp>
        <p:pic>
          <p:nvPicPr>
            <p:cNvPr id="31" name="图片 9">
              <a:extLst>
                <a:ext uri="{FF2B5EF4-FFF2-40B4-BE49-F238E27FC236}">
                  <a16:creationId xmlns:a16="http://schemas.microsoft.com/office/drawing/2014/main" id="{B91E531D-05D6-476F-8521-CC2BBBD3A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3949" y="953292"/>
              <a:ext cx="2428875" cy="1752600"/>
            </a:xfrm>
            <a:prstGeom prst="rect">
              <a:avLst/>
            </a:prstGeom>
          </p:spPr>
        </p:pic>
        <p:pic>
          <p:nvPicPr>
            <p:cNvPr id="32" name="图片 19">
              <a:extLst>
                <a:ext uri="{FF2B5EF4-FFF2-40B4-BE49-F238E27FC236}">
                  <a16:creationId xmlns:a16="http://schemas.microsoft.com/office/drawing/2014/main" id="{97A5D034-FEAA-45A9-B062-0F3D7D6FE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2620" y="1519213"/>
              <a:ext cx="1791664" cy="630400"/>
            </a:xfrm>
            <a:prstGeom prst="rect">
              <a:avLst/>
            </a:prstGeom>
          </p:spPr>
        </p:pic>
        <p:pic>
          <p:nvPicPr>
            <p:cNvPr id="33" name="图片 21">
              <a:extLst>
                <a:ext uri="{FF2B5EF4-FFF2-40B4-BE49-F238E27FC236}">
                  <a16:creationId xmlns:a16="http://schemas.microsoft.com/office/drawing/2014/main" id="{C24813B8-6EF5-4D93-B086-D3AB7938C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8605" y="3541474"/>
              <a:ext cx="1527858" cy="2158099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596304" y="3224440"/>
            <a:ext cx="3212577" cy="361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21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7B1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래픽 3">
            <a:extLst>
              <a:ext uri="{FF2B5EF4-FFF2-40B4-BE49-F238E27FC236}">
                <a16:creationId xmlns:a16="http://schemas.microsoft.com/office/drawing/2014/main" id="{05E3EB6D-C110-41E2-99D4-0AAC197E1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09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9862"/>
          <a:stretch/>
        </p:blipFill>
        <p:spPr>
          <a:xfrm flipH="1">
            <a:off x="3114717" y="11799"/>
            <a:ext cx="5962567" cy="861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3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2000" b="32571"/>
          <a:stretch/>
        </p:blipFill>
        <p:spPr>
          <a:xfrm>
            <a:off x="8524240" y="3190240"/>
            <a:ext cx="3667760" cy="3667760"/>
          </a:xfrm>
          <a:prstGeom prst="rect">
            <a:avLst/>
          </a:prstGeom>
        </p:spPr>
      </p:pic>
      <p:pic>
        <p:nvPicPr>
          <p:cNvPr id="4" name="그래픽 16">
            <a:extLst>
              <a:ext uri="{FF2B5EF4-FFF2-40B4-BE49-F238E27FC236}">
                <a16:creationId xmlns:a16="http://schemas.microsoft.com/office/drawing/2014/main" id="{0F9256B0-833F-48C1-B788-63CFA2D44B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2462" b="50855"/>
          <a:stretch/>
        </p:blipFill>
        <p:spPr>
          <a:xfrm rot="16200000" flipH="1" flipV="1">
            <a:off x="26377" y="4002283"/>
            <a:ext cx="2829339" cy="2882096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 rot="564566" flipH="1">
            <a:off x="8670989" y="572066"/>
            <a:ext cx="1609533" cy="1914389"/>
          </a:xfrm>
          <a:custGeom>
            <a:avLst/>
            <a:gdLst>
              <a:gd name="connsiteX0" fmla="*/ 642215 w 642215"/>
              <a:gd name="connsiteY0" fmla="*/ 0 h 707196"/>
              <a:gd name="connsiteX1" fmla="*/ 121354 w 642215"/>
              <a:gd name="connsiteY1" fmla="*/ 682907 h 707196"/>
              <a:gd name="connsiteX2" fmla="*/ 5608 w 642215"/>
              <a:gd name="connsiteY2" fmla="*/ 555585 h 707196"/>
              <a:gd name="connsiteX3" fmla="*/ 28757 w 642215"/>
              <a:gd name="connsiteY3" fmla="*/ 567160 h 707196"/>
              <a:gd name="connsiteX0" fmla="*/ 643817 w 643817"/>
              <a:gd name="connsiteY0" fmla="*/ 0 h 665115"/>
              <a:gd name="connsiteX1" fmla="*/ 145456 w 643817"/>
              <a:gd name="connsiteY1" fmla="*/ 636668 h 665115"/>
              <a:gd name="connsiteX2" fmla="*/ 7210 w 643817"/>
              <a:gd name="connsiteY2" fmla="*/ 555585 h 665115"/>
              <a:gd name="connsiteX3" fmla="*/ 30359 w 643817"/>
              <a:gd name="connsiteY3" fmla="*/ 567160 h 665115"/>
              <a:gd name="connsiteX0" fmla="*/ 645682 w 645682"/>
              <a:gd name="connsiteY0" fmla="*/ 0 h 664444"/>
              <a:gd name="connsiteX1" fmla="*/ 147321 w 645682"/>
              <a:gd name="connsiteY1" fmla="*/ 636668 h 664444"/>
              <a:gd name="connsiteX2" fmla="*/ 9075 w 645682"/>
              <a:gd name="connsiteY2" fmla="*/ 555585 h 664444"/>
              <a:gd name="connsiteX3" fmla="*/ 25497 w 645682"/>
              <a:gd name="connsiteY3" fmla="*/ 603339 h 664444"/>
              <a:gd name="connsiteX0" fmla="*/ 635739 w 635739"/>
              <a:gd name="connsiteY0" fmla="*/ 0 h 673925"/>
              <a:gd name="connsiteX1" fmla="*/ 137378 w 635739"/>
              <a:gd name="connsiteY1" fmla="*/ 636668 h 673925"/>
              <a:gd name="connsiteX2" fmla="*/ 14209 w 635739"/>
              <a:gd name="connsiteY2" fmla="*/ 599114 h 673925"/>
              <a:gd name="connsiteX3" fmla="*/ 15554 w 635739"/>
              <a:gd name="connsiteY3" fmla="*/ 603339 h 67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739" h="673925">
                <a:moveTo>
                  <a:pt x="635739" y="0"/>
                </a:moveTo>
                <a:cubicBezTo>
                  <a:pt x="428359" y="295155"/>
                  <a:pt x="240966" y="536816"/>
                  <a:pt x="137378" y="636668"/>
                </a:cubicBezTo>
                <a:cubicBezTo>
                  <a:pt x="33790" y="736520"/>
                  <a:pt x="34513" y="604669"/>
                  <a:pt x="14209" y="599114"/>
                </a:cubicBezTo>
                <a:cubicBezTo>
                  <a:pt x="-6095" y="593559"/>
                  <a:pt x="-3737" y="587906"/>
                  <a:pt x="15554" y="603339"/>
                </a:cubicBezTo>
              </a:path>
            </a:pathLst>
          </a:custGeom>
          <a:noFill/>
          <a:ln w="3492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18468746">
            <a:off x="6690908" y="491666"/>
            <a:ext cx="1188624" cy="2229019"/>
          </a:xfrm>
          <a:custGeom>
            <a:avLst/>
            <a:gdLst>
              <a:gd name="connsiteX0" fmla="*/ 642215 w 642215"/>
              <a:gd name="connsiteY0" fmla="*/ 0 h 707196"/>
              <a:gd name="connsiteX1" fmla="*/ 121354 w 642215"/>
              <a:gd name="connsiteY1" fmla="*/ 682907 h 707196"/>
              <a:gd name="connsiteX2" fmla="*/ 5608 w 642215"/>
              <a:gd name="connsiteY2" fmla="*/ 555585 h 707196"/>
              <a:gd name="connsiteX3" fmla="*/ 28757 w 642215"/>
              <a:gd name="connsiteY3" fmla="*/ 567160 h 707196"/>
              <a:gd name="connsiteX0" fmla="*/ 640346 w 640346"/>
              <a:gd name="connsiteY0" fmla="*/ 0 h 706178"/>
              <a:gd name="connsiteX1" fmla="*/ 119485 w 640346"/>
              <a:gd name="connsiteY1" fmla="*/ 682907 h 706178"/>
              <a:gd name="connsiteX2" fmla="*/ 3739 w 640346"/>
              <a:gd name="connsiteY2" fmla="*/ 555585 h 706178"/>
              <a:gd name="connsiteX3" fmla="*/ 36677 w 640346"/>
              <a:gd name="connsiteY3" fmla="*/ 642409 h 706178"/>
              <a:gd name="connsiteX0" fmla="*/ 640198 w 640198"/>
              <a:gd name="connsiteY0" fmla="*/ 0 h 659716"/>
              <a:gd name="connsiteX1" fmla="*/ 116943 w 640198"/>
              <a:gd name="connsiteY1" fmla="*/ 632198 h 659716"/>
              <a:gd name="connsiteX2" fmla="*/ 3591 w 640198"/>
              <a:gd name="connsiteY2" fmla="*/ 555585 h 659716"/>
              <a:gd name="connsiteX3" fmla="*/ 36529 w 640198"/>
              <a:gd name="connsiteY3" fmla="*/ 642409 h 659716"/>
              <a:gd name="connsiteX0" fmla="*/ 652000 w 652000"/>
              <a:gd name="connsiteY0" fmla="*/ 0 h 697998"/>
              <a:gd name="connsiteX1" fmla="*/ 128745 w 652000"/>
              <a:gd name="connsiteY1" fmla="*/ 632198 h 697998"/>
              <a:gd name="connsiteX2" fmla="*/ 15393 w 652000"/>
              <a:gd name="connsiteY2" fmla="*/ 555585 h 697998"/>
              <a:gd name="connsiteX3" fmla="*/ 13544 w 652000"/>
              <a:gd name="connsiteY3" fmla="*/ 697998 h 697998"/>
              <a:gd name="connsiteX0" fmla="*/ 652142 w 652142"/>
              <a:gd name="connsiteY0" fmla="*/ 0 h 705474"/>
              <a:gd name="connsiteX1" fmla="*/ 131281 w 652142"/>
              <a:gd name="connsiteY1" fmla="*/ 682906 h 705474"/>
              <a:gd name="connsiteX2" fmla="*/ 15535 w 652142"/>
              <a:gd name="connsiteY2" fmla="*/ 555585 h 705474"/>
              <a:gd name="connsiteX3" fmla="*/ 13686 w 652142"/>
              <a:gd name="connsiteY3" fmla="*/ 697998 h 705474"/>
              <a:gd name="connsiteX0" fmla="*/ 646376 w 646376"/>
              <a:gd name="connsiteY0" fmla="*/ 0 h 707099"/>
              <a:gd name="connsiteX1" fmla="*/ 125515 w 646376"/>
              <a:gd name="connsiteY1" fmla="*/ 682906 h 707099"/>
              <a:gd name="connsiteX2" fmla="*/ 9769 w 646376"/>
              <a:gd name="connsiteY2" fmla="*/ 555585 h 707099"/>
              <a:gd name="connsiteX3" fmla="*/ 19524 w 646376"/>
              <a:gd name="connsiteY3" fmla="*/ 574020 h 707099"/>
              <a:gd name="connsiteX0" fmla="*/ 637007 w 637007"/>
              <a:gd name="connsiteY0" fmla="*/ 0 h 706301"/>
              <a:gd name="connsiteX1" fmla="*/ 116146 w 637007"/>
              <a:gd name="connsiteY1" fmla="*/ 682906 h 706301"/>
              <a:gd name="connsiteX2" fmla="*/ 400 w 637007"/>
              <a:gd name="connsiteY2" fmla="*/ 555585 h 706301"/>
              <a:gd name="connsiteX3" fmla="*/ 79448 w 637007"/>
              <a:gd name="connsiteY3" fmla="*/ 632955 h 706301"/>
              <a:gd name="connsiteX0" fmla="*/ 580331 w 580331"/>
              <a:gd name="connsiteY0" fmla="*/ 0 h 718306"/>
              <a:gd name="connsiteX1" fmla="*/ 59470 w 580331"/>
              <a:gd name="connsiteY1" fmla="*/ 682906 h 718306"/>
              <a:gd name="connsiteX2" fmla="*/ 7552 w 580331"/>
              <a:gd name="connsiteY2" fmla="*/ 622041 h 718306"/>
              <a:gd name="connsiteX3" fmla="*/ 22772 w 580331"/>
              <a:gd name="connsiteY3" fmla="*/ 632955 h 71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31" h="718306">
                <a:moveTo>
                  <a:pt x="580331" y="0"/>
                </a:moveTo>
                <a:cubicBezTo>
                  <a:pt x="372951" y="295155"/>
                  <a:pt x="154933" y="579233"/>
                  <a:pt x="59470" y="682906"/>
                </a:cubicBezTo>
                <a:cubicBezTo>
                  <a:pt x="-35993" y="786579"/>
                  <a:pt x="13668" y="630366"/>
                  <a:pt x="7552" y="622041"/>
                </a:cubicBezTo>
                <a:cubicBezTo>
                  <a:pt x="1436" y="613716"/>
                  <a:pt x="3481" y="617522"/>
                  <a:pt x="22772" y="632955"/>
                </a:cubicBezTo>
              </a:path>
            </a:pathLst>
          </a:custGeom>
          <a:noFill/>
          <a:ln w="3492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20307359">
            <a:off x="4622190" y="578307"/>
            <a:ext cx="1023493" cy="1803228"/>
          </a:xfrm>
          <a:custGeom>
            <a:avLst/>
            <a:gdLst>
              <a:gd name="connsiteX0" fmla="*/ 642215 w 642215"/>
              <a:gd name="connsiteY0" fmla="*/ 0 h 707196"/>
              <a:gd name="connsiteX1" fmla="*/ 121354 w 642215"/>
              <a:gd name="connsiteY1" fmla="*/ 682907 h 707196"/>
              <a:gd name="connsiteX2" fmla="*/ 5608 w 642215"/>
              <a:gd name="connsiteY2" fmla="*/ 555585 h 707196"/>
              <a:gd name="connsiteX3" fmla="*/ 28757 w 642215"/>
              <a:gd name="connsiteY3" fmla="*/ 567160 h 707196"/>
              <a:gd name="connsiteX0" fmla="*/ 644301 w 644301"/>
              <a:gd name="connsiteY0" fmla="*/ 0 h 605983"/>
              <a:gd name="connsiteX1" fmla="*/ 152692 w 644301"/>
              <a:gd name="connsiteY1" fmla="*/ 567742 h 605983"/>
              <a:gd name="connsiteX2" fmla="*/ 7694 w 644301"/>
              <a:gd name="connsiteY2" fmla="*/ 555585 h 605983"/>
              <a:gd name="connsiteX3" fmla="*/ 30843 w 644301"/>
              <a:gd name="connsiteY3" fmla="*/ 567160 h 605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301" h="605983">
                <a:moveTo>
                  <a:pt x="644301" y="0"/>
                </a:moveTo>
                <a:cubicBezTo>
                  <a:pt x="436921" y="295155"/>
                  <a:pt x="258793" y="475145"/>
                  <a:pt x="152692" y="567742"/>
                </a:cubicBezTo>
                <a:cubicBezTo>
                  <a:pt x="46591" y="660339"/>
                  <a:pt x="28002" y="555682"/>
                  <a:pt x="7694" y="555585"/>
                </a:cubicBezTo>
                <a:cubicBezTo>
                  <a:pt x="-12614" y="555488"/>
                  <a:pt x="11552" y="551727"/>
                  <a:pt x="30843" y="567160"/>
                </a:cubicBezTo>
              </a:path>
            </a:pathLst>
          </a:custGeom>
          <a:noFill/>
          <a:ln w="3492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rot="637793">
            <a:off x="2417950" y="209409"/>
            <a:ext cx="667888" cy="2589182"/>
          </a:xfrm>
          <a:custGeom>
            <a:avLst/>
            <a:gdLst>
              <a:gd name="connsiteX0" fmla="*/ 642215 w 642215"/>
              <a:gd name="connsiteY0" fmla="*/ 0 h 707196"/>
              <a:gd name="connsiteX1" fmla="*/ 121354 w 642215"/>
              <a:gd name="connsiteY1" fmla="*/ 682907 h 707196"/>
              <a:gd name="connsiteX2" fmla="*/ 5608 w 642215"/>
              <a:gd name="connsiteY2" fmla="*/ 555585 h 707196"/>
              <a:gd name="connsiteX3" fmla="*/ 28757 w 642215"/>
              <a:gd name="connsiteY3" fmla="*/ 567160 h 707196"/>
              <a:gd name="connsiteX0" fmla="*/ 675827 w 675827"/>
              <a:gd name="connsiteY0" fmla="*/ 0 h 722809"/>
              <a:gd name="connsiteX1" fmla="*/ 154966 w 675827"/>
              <a:gd name="connsiteY1" fmla="*/ 682907 h 722809"/>
              <a:gd name="connsiteX2" fmla="*/ 2663 w 675827"/>
              <a:gd name="connsiteY2" fmla="*/ 633883 h 722809"/>
              <a:gd name="connsiteX3" fmla="*/ 62369 w 675827"/>
              <a:gd name="connsiteY3" fmla="*/ 567160 h 722809"/>
              <a:gd name="connsiteX0" fmla="*/ 681482 w 681482"/>
              <a:gd name="connsiteY0" fmla="*/ 0 h 640555"/>
              <a:gd name="connsiteX1" fmla="*/ 264464 w 681482"/>
              <a:gd name="connsiteY1" fmla="*/ 566426 h 640555"/>
              <a:gd name="connsiteX2" fmla="*/ 8318 w 681482"/>
              <a:gd name="connsiteY2" fmla="*/ 633883 h 640555"/>
              <a:gd name="connsiteX3" fmla="*/ 68024 w 681482"/>
              <a:gd name="connsiteY3" fmla="*/ 567160 h 64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1482" h="640555">
                <a:moveTo>
                  <a:pt x="681482" y="0"/>
                </a:moveTo>
                <a:cubicBezTo>
                  <a:pt x="474102" y="295155"/>
                  <a:pt x="376658" y="460779"/>
                  <a:pt x="264464" y="566426"/>
                </a:cubicBezTo>
                <a:cubicBezTo>
                  <a:pt x="152270" y="672073"/>
                  <a:pt x="41058" y="633761"/>
                  <a:pt x="8318" y="633883"/>
                </a:cubicBezTo>
                <a:cubicBezTo>
                  <a:pt x="-24422" y="634005"/>
                  <a:pt x="48733" y="551727"/>
                  <a:pt x="68024" y="567160"/>
                </a:cubicBezTo>
              </a:path>
            </a:pathLst>
          </a:custGeom>
          <a:noFill/>
          <a:ln w="3492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4" y="4593823"/>
            <a:ext cx="1676855" cy="169901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429" y="4053203"/>
            <a:ext cx="2301735" cy="230173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5" y="1238441"/>
            <a:ext cx="1696872" cy="1590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9FC4CD-960B-DCEC-988F-993C8D7E5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264" y="2251546"/>
            <a:ext cx="11382218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4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t="-471" r="-459" b="10650"/>
          <a:stretch/>
        </p:blipFill>
        <p:spPr>
          <a:xfrm>
            <a:off x="346437" y="1145892"/>
            <a:ext cx="5039043" cy="50754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5914" y="3463305"/>
            <a:ext cx="588410" cy="8907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5332" y="3118636"/>
            <a:ext cx="1391586" cy="1107802"/>
            <a:chOff x="604208" y="2881777"/>
            <a:chExt cx="1391586" cy="1107802"/>
          </a:xfrm>
        </p:grpSpPr>
        <p:sp>
          <p:nvSpPr>
            <p:cNvPr id="18" name="Flowchart: Stored Data 17"/>
            <p:cNvSpPr/>
            <p:nvPr/>
          </p:nvSpPr>
          <p:spPr>
            <a:xfrm>
              <a:off x="604208" y="2881777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77378" y="2918358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65" y="1853046"/>
            <a:ext cx="3369545" cy="411127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5785157" y="1887771"/>
            <a:ext cx="5909165" cy="11180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Rủ các bạn lại gần đó chơi và </a:t>
            </a:r>
            <a:r>
              <a:rPr lang="vi-VN" sz="2800" b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quan </a:t>
            </a:r>
            <a:r>
              <a:rPr lang="vi-VN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 đến biển báo</a:t>
            </a:r>
            <a:r>
              <a:rPr lang="en-US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57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5784389" y="4339251"/>
            <a:ext cx="5953117" cy="11017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lang="vi-VN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vẫn đến gần chơi nhưng sẽ </a:t>
            </a:r>
            <a:r>
              <a:rPr lang="vi-VN" sz="2800" b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2800" b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 </a:t>
            </a:r>
            <a:r>
              <a:rPr lang="vi-VN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không bị ngã.</a:t>
            </a:r>
            <a:r>
              <a:rPr lang="en-US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157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794789" y="5536785"/>
            <a:ext cx="5932315" cy="11330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lang="vi-VN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Tuyệt đối không được lại gần.</a:t>
            </a:r>
            <a:endParaRPr lang="en-US" sz="3600" b="1" dirty="0">
              <a:solidFill>
                <a:srgbClr val="F1573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2" descr="Cat Animated posted by Ryan Thomps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45" y="3118636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18701" y="3077491"/>
            <a:ext cx="1391586" cy="1115982"/>
            <a:chOff x="4834682" y="2873597"/>
            <a:chExt cx="1391586" cy="1115982"/>
          </a:xfrm>
        </p:grpSpPr>
        <p:sp>
          <p:nvSpPr>
            <p:cNvPr id="16" name="Flowchart: Stored Data 15"/>
            <p:cNvSpPr/>
            <p:nvPr/>
          </p:nvSpPr>
          <p:spPr>
            <a:xfrm rot="10800000">
              <a:off x="4834682" y="2881777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32426" y="2873597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2" descr="Cat Animated posted by Ryan Thomps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37" y="5073562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288908" y="4838516"/>
            <a:ext cx="1107802" cy="1391586"/>
            <a:chOff x="2857231" y="4880292"/>
            <a:chExt cx="1107802" cy="1391586"/>
          </a:xfrm>
        </p:grpSpPr>
        <p:sp>
          <p:nvSpPr>
            <p:cNvPr id="17" name="Flowchart: Stored Data 16"/>
            <p:cNvSpPr/>
            <p:nvPr/>
          </p:nvSpPr>
          <p:spPr>
            <a:xfrm rot="16200000">
              <a:off x="2715339" y="5022184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69533" y="5128772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7" name="Picture 2" descr="Cat Animated posted by Ryan Thomps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357" y="1240229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43474" y="1157253"/>
            <a:ext cx="1107802" cy="1391586"/>
            <a:chOff x="2857231" y="610489"/>
            <a:chExt cx="1107802" cy="1391586"/>
          </a:xfrm>
        </p:grpSpPr>
        <p:sp>
          <p:nvSpPr>
            <p:cNvPr id="12" name="Flowchart: Stored Data 11"/>
            <p:cNvSpPr/>
            <p:nvPr/>
          </p:nvSpPr>
          <p:spPr>
            <a:xfrm rot="5400000">
              <a:off x="2715339" y="752381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01341" y="696803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5805191" y="3095979"/>
            <a:ext cx="5932315" cy="11531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Rủ các bạn lại gần đó chơi và </a:t>
            </a:r>
            <a:r>
              <a:rPr lang="vi-VN" sz="2800" b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quan </a:t>
            </a:r>
            <a:r>
              <a:rPr lang="vi-VN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 đến biển báo</a:t>
            </a:r>
            <a:r>
              <a:rPr lang="en-US" sz="28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157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0" name="Rectangle 65"/>
          <p:cNvSpPr/>
          <p:nvPr/>
        </p:nvSpPr>
        <p:spPr>
          <a:xfrm>
            <a:off x="4665375" y="166882"/>
            <a:ext cx="7072131" cy="1574122"/>
          </a:xfrm>
          <a:custGeom>
            <a:avLst/>
            <a:gdLst>
              <a:gd name="connsiteX0" fmla="*/ 0 w 7035886"/>
              <a:gd name="connsiteY0" fmla="*/ 0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0 w 7035886"/>
              <a:gd name="connsiteY4" fmla="*/ 0 h 1753304"/>
              <a:gd name="connsiteX0" fmla="*/ 69448 w 7035886"/>
              <a:gd name="connsiteY0" fmla="*/ 138896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69448 w 7035886"/>
              <a:gd name="connsiteY4" fmla="*/ 138896 h 1753304"/>
              <a:gd name="connsiteX0" fmla="*/ 69448 w 7035886"/>
              <a:gd name="connsiteY0" fmla="*/ 138896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69448 w 7035886"/>
              <a:gd name="connsiteY4" fmla="*/ 138896 h 1753304"/>
              <a:gd name="connsiteX0" fmla="*/ 92948 w 7059386"/>
              <a:gd name="connsiteY0" fmla="*/ 138896 h 1753304"/>
              <a:gd name="connsiteX1" fmla="*/ 7059386 w 7059386"/>
              <a:gd name="connsiteY1" fmla="*/ 0 h 1753304"/>
              <a:gd name="connsiteX2" fmla="*/ 7059386 w 7059386"/>
              <a:gd name="connsiteY2" fmla="*/ 1753304 h 1753304"/>
              <a:gd name="connsiteX3" fmla="*/ 23500 w 7059386"/>
              <a:gd name="connsiteY3" fmla="*/ 1753304 h 1753304"/>
              <a:gd name="connsiteX4" fmla="*/ 92948 w 7059386"/>
              <a:gd name="connsiteY4" fmla="*/ 138896 h 1753304"/>
              <a:gd name="connsiteX0" fmla="*/ 78052 w 7044490"/>
              <a:gd name="connsiteY0" fmla="*/ 138896 h 1753304"/>
              <a:gd name="connsiteX1" fmla="*/ 7044490 w 7044490"/>
              <a:gd name="connsiteY1" fmla="*/ 0 h 1753304"/>
              <a:gd name="connsiteX2" fmla="*/ 7044490 w 7044490"/>
              <a:gd name="connsiteY2" fmla="*/ 1753304 h 1753304"/>
              <a:gd name="connsiteX3" fmla="*/ 54903 w 7044490"/>
              <a:gd name="connsiteY3" fmla="*/ 1695431 h 1753304"/>
              <a:gd name="connsiteX4" fmla="*/ 78052 w 7044490"/>
              <a:gd name="connsiteY4" fmla="*/ 138896 h 1753304"/>
              <a:gd name="connsiteX0" fmla="*/ 78052 w 7044490"/>
              <a:gd name="connsiteY0" fmla="*/ 138896 h 1753304"/>
              <a:gd name="connsiteX1" fmla="*/ 7044490 w 7044490"/>
              <a:gd name="connsiteY1" fmla="*/ 0 h 1753304"/>
              <a:gd name="connsiteX2" fmla="*/ 7044490 w 7044490"/>
              <a:gd name="connsiteY2" fmla="*/ 1753304 h 1753304"/>
              <a:gd name="connsiteX3" fmla="*/ 54903 w 7044490"/>
              <a:gd name="connsiteY3" fmla="*/ 1695431 h 1753304"/>
              <a:gd name="connsiteX4" fmla="*/ 78052 w 7044490"/>
              <a:gd name="connsiteY4" fmla="*/ 138896 h 1753304"/>
              <a:gd name="connsiteX0" fmla="*/ 78052 w 7044490"/>
              <a:gd name="connsiteY0" fmla="*/ 138896 h 1730154"/>
              <a:gd name="connsiteX1" fmla="*/ 7044490 w 7044490"/>
              <a:gd name="connsiteY1" fmla="*/ 0 h 1730154"/>
              <a:gd name="connsiteX2" fmla="*/ 7032916 w 7044490"/>
              <a:gd name="connsiteY2" fmla="*/ 1730154 h 1730154"/>
              <a:gd name="connsiteX3" fmla="*/ 54903 w 7044490"/>
              <a:gd name="connsiteY3" fmla="*/ 1695431 h 1730154"/>
              <a:gd name="connsiteX4" fmla="*/ 78052 w 7044490"/>
              <a:gd name="connsiteY4" fmla="*/ 138896 h 1730154"/>
              <a:gd name="connsiteX0" fmla="*/ 78052 w 7044490"/>
              <a:gd name="connsiteY0" fmla="*/ 138896 h 1743245"/>
              <a:gd name="connsiteX1" fmla="*/ 7044490 w 7044490"/>
              <a:gd name="connsiteY1" fmla="*/ 0 h 1743245"/>
              <a:gd name="connsiteX2" fmla="*/ 7032916 w 7044490"/>
              <a:gd name="connsiteY2" fmla="*/ 1730154 h 1743245"/>
              <a:gd name="connsiteX3" fmla="*/ 54903 w 7044490"/>
              <a:gd name="connsiteY3" fmla="*/ 1695431 h 1743245"/>
              <a:gd name="connsiteX4" fmla="*/ 78052 w 7044490"/>
              <a:gd name="connsiteY4" fmla="*/ 138896 h 1743245"/>
              <a:gd name="connsiteX0" fmla="*/ 78052 w 7044490"/>
              <a:gd name="connsiteY0" fmla="*/ 138896 h 1695431"/>
              <a:gd name="connsiteX1" fmla="*/ 7044490 w 7044490"/>
              <a:gd name="connsiteY1" fmla="*/ 0 h 1695431"/>
              <a:gd name="connsiteX2" fmla="*/ 6963468 w 7044490"/>
              <a:gd name="connsiteY2" fmla="*/ 1672281 h 1695431"/>
              <a:gd name="connsiteX3" fmla="*/ 54903 w 7044490"/>
              <a:gd name="connsiteY3" fmla="*/ 1695431 h 1695431"/>
              <a:gd name="connsiteX4" fmla="*/ 78052 w 7044490"/>
              <a:gd name="connsiteY4" fmla="*/ 138896 h 1695431"/>
              <a:gd name="connsiteX0" fmla="*/ 78052 w 7044490"/>
              <a:gd name="connsiteY0" fmla="*/ 138896 h 1695431"/>
              <a:gd name="connsiteX1" fmla="*/ 7044490 w 7044490"/>
              <a:gd name="connsiteY1" fmla="*/ 0 h 1695431"/>
              <a:gd name="connsiteX2" fmla="*/ 6963468 w 7044490"/>
              <a:gd name="connsiteY2" fmla="*/ 1672281 h 1695431"/>
              <a:gd name="connsiteX3" fmla="*/ 54903 w 7044490"/>
              <a:gd name="connsiteY3" fmla="*/ 1695431 h 1695431"/>
              <a:gd name="connsiteX4" fmla="*/ 78052 w 7044490"/>
              <a:gd name="connsiteY4" fmla="*/ 138896 h 1695431"/>
              <a:gd name="connsiteX0" fmla="*/ 78052 w 7018659"/>
              <a:gd name="connsiteY0" fmla="*/ 173620 h 1730155"/>
              <a:gd name="connsiteX1" fmla="*/ 7009766 w 7018659"/>
              <a:gd name="connsiteY1" fmla="*/ 0 h 1730155"/>
              <a:gd name="connsiteX2" fmla="*/ 6963468 w 7018659"/>
              <a:gd name="connsiteY2" fmla="*/ 1707005 h 1730155"/>
              <a:gd name="connsiteX3" fmla="*/ 54903 w 7018659"/>
              <a:gd name="connsiteY3" fmla="*/ 1730155 h 1730155"/>
              <a:gd name="connsiteX4" fmla="*/ 78052 w 7018659"/>
              <a:gd name="connsiteY4" fmla="*/ 173620 h 1730155"/>
              <a:gd name="connsiteX0" fmla="*/ 78052 w 7048260"/>
              <a:gd name="connsiteY0" fmla="*/ 173620 h 1730155"/>
              <a:gd name="connsiteX1" fmla="*/ 7009766 w 7048260"/>
              <a:gd name="connsiteY1" fmla="*/ 0 h 1730155"/>
              <a:gd name="connsiteX2" fmla="*/ 6963468 w 7048260"/>
              <a:gd name="connsiteY2" fmla="*/ 1707005 h 1730155"/>
              <a:gd name="connsiteX3" fmla="*/ 54903 w 7048260"/>
              <a:gd name="connsiteY3" fmla="*/ 1730155 h 1730155"/>
              <a:gd name="connsiteX4" fmla="*/ 78052 w 7048260"/>
              <a:gd name="connsiteY4" fmla="*/ 173620 h 1730155"/>
              <a:gd name="connsiteX0" fmla="*/ 78052 w 7048260"/>
              <a:gd name="connsiteY0" fmla="*/ 199063 h 1755598"/>
              <a:gd name="connsiteX1" fmla="*/ 7009766 w 7048260"/>
              <a:gd name="connsiteY1" fmla="*/ 25443 h 1755598"/>
              <a:gd name="connsiteX2" fmla="*/ 6963468 w 7048260"/>
              <a:gd name="connsiteY2" fmla="*/ 1732448 h 1755598"/>
              <a:gd name="connsiteX3" fmla="*/ 54903 w 7048260"/>
              <a:gd name="connsiteY3" fmla="*/ 1755598 h 1755598"/>
              <a:gd name="connsiteX4" fmla="*/ 78052 w 7048260"/>
              <a:gd name="connsiteY4" fmla="*/ 199063 h 1755598"/>
              <a:gd name="connsiteX0" fmla="*/ 78052 w 7048260"/>
              <a:gd name="connsiteY0" fmla="*/ 308316 h 1864851"/>
              <a:gd name="connsiteX1" fmla="*/ 2169446 w 7048260"/>
              <a:gd name="connsiteY1" fmla="*/ 121023 h 1864851"/>
              <a:gd name="connsiteX2" fmla="*/ 7009766 w 7048260"/>
              <a:gd name="connsiteY2" fmla="*/ 134696 h 1864851"/>
              <a:gd name="connsiteX3" fmla="*/ 6963468 w 7048260"/>
              <a:gd name="connsiteY3" fmla="*/ 1841701 h 1864851"/>
              <a:gd name="connsiteX4" fmla="*/ 54903 w 7048260"/>
              <a:gd name="connsiteY4" fmla="*/ 1864851 h 1864851"/>
              <a:gd name="connsiteX5" fmla="*/ 78052 w 7048260"/>
              <a:gd name="connsiteY5" fmla="*/ 308316 h 1864851"/>
              <a:gd name="connsiteX0" fmla="*/ 88709 w 7058917"/>
              <a:gd name="connsiteY0" fmla="*/ 308316 h 1858461"/>
              <a:gd name="connsiteX1" fmla="*/ 2180103 w 7058917"/>
              <a:gd name="connsiteY1" fmla="*/ 121023 h 1858461"/>
              <a:gd name="connsiteX2" fmla="*/ 7020423 w 7058917"/>
              <a:gd name="connsiteY2" fmla="*/ 134696 h 1858461"/>
              <a:gd name="connsiteX3" fmla="*/ 6974125 w 7058917"/>
              <a:gd name="connsiteY3" fmla="*/ 1841701 h 1858461"/>
              <a:gd name="connsiteX4" fmla="*/ 30836 w 7058917"/>
              <a:gd name="connsiteY4" fmla="*/ 1853277 h 1858461"/>
              <a:gd name="connsiteX5" fmla="*/ 88709 w 7058917"/>
              <a:gd name="connsiteY5" fmla="*/ 308316 h 1858461"/>
              <a:gd name="connsiteX0" fmla="*/ 88709 w 7058917"/>
              <a:gd name="connsiteY0" fmla="*/ 308316 h 1940505"/>
              <a:gd name="connsiteX1" fmla="*/ 2180103 w 7058917"/>
              <a:gd name="connsiteY1" fmla="*/ 121023 h 1940505"/>
              <a:gd name="connsiteX2" fmla="*/ 7020423 w 7058917"/>
              <a:gd name="connsiteY2" fmla="*/ 134696 h 1940505"/>
              <a:gd name="connsiteX3" fmla="*/ 6974125 w 7058917"/>
              <a:gd name="connsiteY3" fmla="*/ 1841701 h 1940505"/>
              <a:gd name="connsiteX4" fmla="*/ 30836 w 7058917"/>
              <a:gd name="connsiteY4" fmla="*/ 1853277 h 1940505"/>
              <a:gd name="connsiteX5" fmla="*/ 88709 w 7058917"/>
              <a:gd name="connsiteY5" fmla="*/ 308316 h 1940505"/>
              <a:gd name="connsiteX0" fmla="*/ 49119 w 7019327"/>
              <a:gd name="connsiteY0" fmla="*/ 308316 h 1917584"/>
              <a:gd name="connsiteX1" fmla="*/ 2140513 w 7019327"/>
              <a:gd name="connsiteY1" fmla="*/ 121023 h 1917584"/>
              <a:gd name="connsiteX2" fmla="*/ 6980833 w 7019327"/>
              <a:gd name="connsiteY2" fmla="*/ 134696 h 1917584"/>
              <a:gd name="connsiteX3" fmla="*/ 6934535 w 7019327"/>
              <a:gd name="connsiteY3" fmla="*/ 1841701 h 1917584"/>
              <a:gd name="connsiteX4" fmla="*/ 196594 w 7019327"/>
              <a:gd name="connsiteY4" fmla="*/ 1817162 h 1917584"/>
              <a:gd name="connsiteX5" fmla="*/ 49119 w 7019327"/>
              <a:gd name="connsiteY5" fmla="*/ 308316 h 1917584"/>
              <a:gd name="connsiteX0" fmla="*/ 58548 w 7028756"/>
              <a:gd name="connsiteY0" fmla="*/ 308316 h 1917584"/>
              <a:gd name="connsiteX1" fmla="*/ 2149942 w 7028756"/>
              <a:gd name="connsiteY1" fmla="*/ 121023 h 1917584"/>
              <a:gd name="connsiteX2" fmla="*/ 6990262 w 7028756"/>
              <a:gd name="connsiteY2" fmla="*/ 134696 h 1917584"/>
              <a:gd name="connsiteX3" fmla="*/ 6943964 w 7028756"/>
              <a:gd name="connsiteY3" fmla="*/ 1841701 h 1917584"/>
              <a:gd name="connsiteX4" fmla="*/ 206023 w 7028756"/>
              <a:gd name="connsiteY4" fmla="*/ 1817162 h 1917584"/>
              <a:gd name="connsiteX5" fmla="*/ 58548 w 7028756"/>
              <a:gd name="connsiteY5" fmla="*/ 308316 h 1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8756" h="1917584">
                <a:moveTo>
                  <a:pt x="58548" y="308316"/>
                </a:moveTo>
                <a:cubicBezTo>
                  <a:pt x="320304" y="25394"/>
                  <a:pt x="994656" y="149960"/>
                  <a:pt x="2149942" y="121023"/>
                </a:cubicBezTo>
                <a:cubicBezTo>
                  <a:pt x="3305228" y="92086"/>
                  <a:pt x="6100590" y="-144367"/>
                  <a:pt x="6990262" y="134696"/>
                </a:cubicBezTo>
                <a:cubicBezTo>
                  <a:pt x="7044278" y="726847"/>
                  <a:pt x="7051993" y="1585216"/>
                  <a:pt x="6943964" y="1841701"/>
                </a:cubicBezTo>
                <a:cubicBezTo>
                  <a:pt x="4868745" y="1903432"/>
                  <a:pt x="429292" y="1986924"/>
                  <a:pt x="206023" y="1817162"/>
                </a:cubicBezTo>
                <a:cubicBezTo>
                  <a:pt x="147032" y="1279026"/>
                  <a:pt x="-115072" y="533935"/>
                  <a:pt x="58548" y="30831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Khi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thấy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biển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báo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cấm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gần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sông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hồ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kênh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rạch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nên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?</a:t>
            </a:r>
            <a:endParaRPr lang="en-US" sz="4000" dirty="0">
              <a:solidFill>
                <a:srgbClr val="006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124189" y="6899530"/>
            <a:ext cx="352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r>
              <a:rPr lang="en-US" dirty="0"/>
              <a:t> </a:t>
            </a:r>
            <a:r>
              <a:rPr lang="vi-VN" dirty="0"/>
              <a:t>DESIGN BY TRO GIANG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36698" y="729723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/>
              <a:t>youtube.com/trogiang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30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4"/>
                            </p:stCondLst>
                            <p:childTnLst>
                              <p:par>
                                <p:cTn id="4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338 C 0.02409 -0.01227 -0.09349 -0.03681 -0.07956 -0.03496 C -0.06536 -0.03264 0.07995 -0.04537 0.08711 -0.02153 C 0.0944 0.00254 0.02878 0.07569 -0.03555 0.0493 C -0.07135 0.01041 -0.12253 2.59259E-6 -0.14154 -0.02801 " pathEditMode="relative" rAng="0" ptsTypes="AAAAA">
                                      <p:cBhvr>
                                        <p:cTn id="43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43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0800000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4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3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1"/>
          <a:stretch/>
        </p:blipFill>
        <p:spPr>
          <a:xfrm>
            <a:off x="436698" y="1421555"/>
            <a:ext cx="4759768" cy="4828774"/>
          </a:xfrm>
          <a:prstGeom prst="rect">
            <a:avLst/>
          </a:prstGeom>
        </p:spPr>
      </p:pic>
      <p:pic>
        <p:nvPicPr>
          <p:cNvPr id="1026" name="Picture 2" descr="Cat Animated posted by Ryan Thomp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335" y="3265105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81" y="3265105"/>
            <a:ext cx="588410" cy="8907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54785" y="1363097"/>
            <a:ext cx="1107802" cy="1391586"/>
            <a:chOff x="2857230" y="605962"/>
            <a:chExt cx="1107802" cy="1391586"/>
          </a:xfrm>
        </p:grpSpPr>
        <p:sp>
          <p:nvSpPr>
            <p:cNvPr id="12" name="Flowchart: Stored Data 11"/>
            <p:cNvSpPr/>
            <p:nvPr/>
          </p:nvSpPr>
          <p:spPr>
            <a:xfrm rot="5400000">
              <a:off x="2715338" y="747854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82837" y="696803"/>
              <a:ext cx="68319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dirty="0">
                  <a:latin typeface="Broadway" panose="04040905080B02020502" pitchFamily="82" charset="0"/>
                  <a:cs typeface="#9Slide03 Arima Madurai ExtraBo" panose="00000900000000000000" pitchFamily="2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76822" y="3263779"/>
            <a:ext cx="1391586" cy="1119696"/>
            <a:chOff x="4704696" y="2976470"/>
            <a:chExt cx="1391586" cy="1119696"/>
          </a:xfrm>
        </p:grpSpPr>
        <p:sp>
          <p:nvSpPr>
            <p:cNvPr id="16" name="Flowchart: Stored Data 15"/>
            <p:cNvSpPr/>
            <p:nvPr/>
          </p:nvSpPr>
          <p:spPr>
            <a:xfrm rot="10800000">
              <a:off x="4704696" y="2988364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UTM Avo" panose="020406030505060202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02442" y="2976470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FF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4" y="2042058"/>
            <a:ext cx="3361736" cy="4101742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4849792" y="1"/>
            <a:ext cx="7240050" cy="2086810"/>
          </a:xfrm>
          <a:custGeom>
            <a:avLst/>
            <a:gdLst>
              <a:gd name="connsiteX0" fmla="*/ 0 w 7035886"/>
              <a:gd name="connsiteY0" fmla="*/ 0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0 w 7035886"/>
              <a:gd name="connsiteY4" fmla="*/ 0 h 1753304"/>
              <a:gd name="connsiteX0" fmla="*/ 69448 w 7035886"/>
              <a:gd name="connsiteY0" fmla="*/ 138896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69448 w 7035886"/>
              <a:gd name="connsiteY4" fmla="*/ 138896 h 1753304"/>
              <a:gd name="connsiteX0" fmla="*/ 69448 w 7035886"/>
              <a:gd name="connsiteY0" fmla="*/ 138896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69448 w 7035886"/>
              <a:gd name="connsiteY4" fmla="*/ 138896 h 1753304"/>
              <a:gd name="connsiteX0" fmla="*/ 92948 w 7059386"/>
              <a:gd name="connsiteY0" fmla="*/ 138896 h 1753304"/>
              <a:gd name="connsiteX1" fmla="*/ 7059386 w 7059386"/>
              <a:gd name="connsiteY1" fmla="*/ 0 h 1753304"/>
              <a:gd name="connsiteX2" fmla="*/ 7059386 w 7059386"/>
              <a:gd name="connsiteY2" fmla="*/ 1753304 h 1753304"/>
              <a:gd name="connsiteX3" fmla="*/ 23500 w 7059386"/>
              <a:gd name="connsiteY3" fmla="*/ 1753304 h 1753304"/>
              <a:gd name="connsiteX4" fmla="*/ 92948 w 7059386"/>
              <a:gd name="connsiteY4" fmla="*/ 138896 h 1753304"/>
              <a:gd name="connsiteX0" fmla="*/ 78052 w 7044490"/>
              <a:gd name="connsiteY0" fmla="*/ 138896 h 1753304"/>
              <a:gd name="connsiteX1" fmla="*/ 7044490 w 7044490"/>
              <a:gd name="connsiteY1" fmla="*/ 0 h 1753304"/>
              <a:gd name="connsiteX2" fmla="*/ 7044490 w 7044490"/>
              <a:gd name="connsiteY2" fmla="*/ 1753304 h 1753304"/>
              <a:gd name="connsiteX3" fmla="*/ 54903 w 7044490"/>
              <a:gd name="connsiteY3" fmla="*/ 1695431 h 1753304"/>
              <a:gd name="connsiteX4" fmla="*/ 78052 w 7044490"/>
              <a:gd name="connsiteY4" fmla="*/ 138896 h 1753304"/>
              <a:gd name="connsiteX0" fmla="*/ 78052 w 7044490"/>
              <a:gd name="connsiteY0" fmla="*/ 138896 h 1753304"/>
              <a:gd name="connsiteX1" fmla="*/ 7044490 w 7044490"/>
              <a:gd name="connsiteY1" fmla="*/ 0 h 1753304"/>
              <a:gd name="connsiteX2" fmla="*/ 7044490 w 7044490"/>
              <a:gd name="connsiteY2" fmla="*/ 1753304 h 1753304"/>
              <a:gd name="connsiteX3" fmla="*/ 54903 w 7044490"/>
              <a:gd name="connsiteY3" fmla="*/ 1695431 h 1753304"/>
              <a:gd name="connsiteX4" fmla="*/ 78052 w 7044490"/>
              <a:gd name="connsiteY4" fmla="*/ 138896 h 1753304"/>
              <a:gd name="connsiteX0" fmla="*/ 78052 w 7044490"/>
              <a:gd name="connsiteY0" fmla="*/ 138896 h 1730154"/>
              <a:gd name="connsiteX1" fmla="*/ 7044490 w 7044490"/>
              <a:gd name="connsiteY1" fmla="*/ 0 h 1730154"/>
              <a:gd name="connsiteX2" fmla="*/ 7032916 w 7044490"/>
              <a:gd name="connsiteY2" fmla="*/ 1730154 h 1730154"/>
              <a:gd name="connsiteX3" fmla="*/ 54903 w 7044490"/>
              <a:gd name="connsiteY3" fmla="*/ 1695431 h 1730154"/>
              <a:gd name="connsiteX4" fmla="*/ 78052 w 7044490"/>
              <a:gd name="connsiteY4" fmla="*/ 138896 h 1730154"/>
              <a:gd name="connsiteX0" fmla="*/ 78052 w 7044490"/>
              <a:gd name="connsiteY0" fmla="*/ 138896 h 1743245"/>
              <a:gd name="connsiteX1" fmla="*/ 7044490 w 7044490"/>
              <a:gd name="connsiteY1" fmla="*/ 0 h 1743245"/>
              <a:gd name="connsiteX2" fmla="*/ 7032916 w 7044490"/>
              <a:gd name="connsiteY2" fmla="*/ 1730154 h 1743245"/>
              <a:gd name="connsiteX3" fmla="*/ 54903 w 7044490"/>
              <a:gd name="connsiteY3" fmla="*/ 1695431 h 1743245"/>
              <a:gd name="connsiteX4" fmla="*/ 78052 w 7044490"/>
              <a:gd name="connsiteY4" fmla="*/ 138896 h 1743245"/>
              <a:gd name="connsiteX0" fmla="*/ 78052 w 7044490"/>
              <a:gd name="connsiteY0" fmla="*/ 138896 h 1695431"/>
              <a:gd name="connsiteX1" fmla="*/ 7044490 w 7044490"/>
              <a:gd name="connsiteY1" fmla="*/ 0 h 1695431"/>
              <a:gd name="connsiteX2" fmla="*/ 6963468 w 7044490"/>
              <a:gd name="connsiteY2" fmla="*/ 1672281 h 1695431"/>
              <a:gd name="connsiteX3" fmla="*/ 54903 w 7044490"/>
              <a:gd name="connsiteY3" fmla="*/ 1695431 h 1695431"/>
              <a:gd name="connsiteX4" fmla="*/ 78052 w 7044490"/>
              <a:gd name="connsiteY4" fmla="*/ 138896 h 1695431"/>
              <a:gd name="connsiteX0" fmla="*/ 78052 w 7044490"/>
              <a:gd name="connsiteY0" fmla="*/ 138896 h 1695431"/>
              <a:gd name="connsiteX1" fmla="*/ 7044490 w 7044490"/>
              <a:gd name="connsiteY1" fmla="*/ 0 h 1695431"/>
              <a:gd name="connsiteX2" fmla="*/ 6963468 w 7044490"/>
              <a:gd name="connsiteY2" fmla="*/ 1672281 h 1695431"/>
              <a:gd name="connsiteX3" fmla="*/ 54903 w 7044490"/>
              <a:gd name="connsiteY3" fmla="*/ 1695431 h 1695431"/>
              <a:gd name="connsiteX4" fmla="*/ 78052 w 7044490"/>
              <a:gd name="connsiteY4" fmla="*/ 138896 h 1695431"/>
              <a:gd name="connsiteX0" fmla="*/ 78052 w 7018659"/>
              <a:gd name="connsiteY0" fmla="*/ 173620 h 1730155"/>
              <a:gd name="connsiteX1" fmla="*/ 7009766 w 7018659"/>
              <a:gd name="connsiteY1" fmla="*/ 0 h 1730155"/>
              <a:gd name="connsiteX2" fmla="*/ 6963468 w 7018659"/>
              <a:gd name="connsiteY2" fmla="*/ 1707005 h 1730155"/>
              <a:gd name="connsiteX3" fmla="*/ 54903 w 7018659"/>
              <a:gd name="connsiteY3" fmla="*/ 1730155 h 1730155"/>
              <a:gd name="connsiteX4" fmla="*/ 78052 w 7018659"/>
              <a:gd name="connsiteY4" fmla="*/ 173620 h 1730155"/>
              <a:gd name="connsiteX0" fmla="*/ 78052 w 7048260"/>
              <a:gd name="connsiteY0" fmla="*/ 173620 h 1730155"/>
              <a:gd name="connsiteX1" fmla="*/ 7009766 w 7048260"/>
              <a:gd name="connsiteY1" fmla="*/ 0 h 1730155"/>
              <a:gd name="connsiteX2" fmla="*/ 6963468 w 7048260"/>
              <a:gd name="connsiteY2" fmla="*/ 1707005 h 1730155"/>
              <a:gd name="connsiteX3" fmla="*/ 54903 w 7048260"/>
              <a:gd name="connsiteY3" fmla="*/ 1730155 h 1730155"/>
              <a:gd name="connsiteX4" fmla="*/ 78052 w 7048260"/>
              <a:gd name="connsiteY4" fmla="*/ 173620 h 1730155"/>
              <a:gd name="connsiteX0" fmla="*/ 78052 w 7048260"/>
              <a:gd name="connsiteY0" fmla="*/ 199063 h 1755598"/>
              <a:gd name="connsiteX1" fmla="*/ 7009766 w 7048260"/>
              <a:gd name="connsiteY1" fmla="*/ 25443 h 1755598"/>
              <a:gd name="connsiteX2" fmla="*/ 6963468 w 7048260"/>
              <a:gd name="connsiteY2" fmla="*/ 1732448 h 1755598"/>
              <a:gd name="connsiteX3" fmla="*/ 54903 w 7048260"/>
              <a:gd name="connsiteY3" fmla="*/ 1755598 h 1755598"/>
              <a:gd name="connsiteX4" fmla="*/ 78052 w 7048260"/>
              <a:gd name="connsiteY4" fmla="*/ 199063 h 1755598"/>
              <a:gd name="connsiteX0" fmla="*/ 78052 w 7048260"/>
              <a:gd name="connsiteY0" fmla="*/ 308316 h 1864851"/>
              <a:gd name="connsiteX1" fmla="*/ 2169446 w 7048260"/>
              <a:gd name="connsiteY1" fmla="*/ 121023 h 1864851"/>
              <a:gd name="connsiteX2" fmla="*/ 7009766 w 7048260"/>
              <a:gd name="connsiteY2" fmla="*/ 134696 h 1864851"/>
              <a:gd name="connsiteX3" fmla="*/ 6963468 w 7048260"/>
              <a:gd name="connsiteY3" fmla="*/ 1841701 h 1864851"/>
              <a:gd name="connsiteX4" fmla="*/ 54903 w 7048260"/>
              <a:gd name="connsiteY4" fmla="*/ 1864851 h 1864851"/>
              <a:gd name="connsiteX5" fmla="*/ 78052 w 7048260"/>
              <a:gd name="connsiteY5" fmla="*/ 308316 h 1864851"/>
              <a:gd name="connsiteX0" fmla="*/ 88709 w 7058917"/>
              <a:gd name="connsiteY0" fmla="*/ 308316 h 1858461"/>
              <a:gd name="connsiteX1" fmla="*/ 2180103 w 7058917"/>
              <a:gd name="connsiteY1" fmla="*/ 121023 h 1858461"/>
              <a:gd name="connsiteX2" fmla="*/ 7020423 w 7058917"/>
              <a:gd name="connsiteY2" fmla="*/ 134696 h 1858461"/>
              <a:gd name="connsiteX3" fmla="*/ 6974125 w 7058917"/>
              <a:gd name="connsiteY3" fmla="*/ 1841701 h 1858461"/>
              <a:gd name="connsiteX4" fmla="*/ 30836 w 7058917"/>
              <a:gd name="connsiteY4" fmla="*/ 1853277 h 1858461"/>
              <a:gd name="connsiteX5" fmla="*/ 88709 w 7058917"/>
              <a:gd name="connsiteY5" fmla="*/ 308316 h 1858461"/>
              <a:gd name="connsiteX0" fmla="*/ 88709 w 7058917"/>
              <a:gd name="connsiteY0" fmla="*/ 308316 h 1940505"/>
              <a:gd name="connsiteX1" fmla="*/ 2180103 w 7058917"/>
              <a:gd name="connsiteY1" fmla="*/ 121023 h 1940505"/>
              <a:gd name="connsiteX2" fmla="*/ 7020423 w 7058917"/>
              <a:gd name="connsiteY2" fmla="*/ 134696 h 1940505"/>
              <a:gd name="connsiteX3" fmla="*/ 6974125 w 7058917"/>
              <a:gd name="connsiteY3" fmla="*/ 1841701 h 1940505"/>
              <a:gd name="connsiteX4" fmla="*/ 30836 w 7058917"/>
              <a:gd name="connsiteY4" fmla="*/ 1853277 h 1940505"/>
              <a:gd name="connsiteX5" fmla="*/ 88709 w 7058917"/>
              <a:gd name="connsiteY5" fmla="*/ 308316 h 1940505"/>
              <a:gd name="connsiteX0" fmla="*/ 49119 w 7019327"/>
              <a:gd name="connsiteY0" fmla="*/ 308316 h 1917584"/>
              <a:gd name="connsiteX1" fmla="*/ 2140513 w 7019327"/>
              <a:gd name="connsiteY1" fmla="*/ 121023 h 1917584"/>
              <a:gd name="connsiteX2" fmla="*/ 6980833 w 7019327"/>
              <a:gd name="connsiteY2" fmla="*/ 134696 h 1917584"/>
              <a:gd name="connsiteX3" fmla="*/ 6934535 w 7019327"/>
              <a:gd name="connsiteY3" fmla="*/ 1841701 h 1917584"/>
              <a:gd name="connsiteX4" fmla="*/ 196594 w 7019327"/>
              <a:gd name="connsiteY4" fmla="*/ 1817162 h 1917584"/>
              <a:gd name="connsiteX5" fmla="*/ 49119 w 7019327"/>
              <a:gd name="connsiteY5" fmla="*/ 308316 h 1917584"/>
              <a:gd name="connsiteX0" fmla="*/ 58548 w 7028756"/>
              <a:gd name="connsiteY0" fmla="*/ 308316 h 1917584"/>
              <a:gd name="connsiteX1" fmla="*/ 2149942 w 7028756"/>
              <a:gd name="connsiteY1" fmla="*/ 121023 h 1917584"/>
              <a:gd name="connsiteX2" fmla="*/ 6990262 w 7028756"/>
              <a:gd name="connsiteY2" fmla="*/ 134696 h 1917584"/>
              <a:gd name="connsiteX3" fmla="*/ 6943964 w 7028756"/>
              <a:gd name="connsiteY3" fmla="*/ 1841701 h 1917584"/>
              <a:gd name="connsiteX4" fmla="*/ 206023 w 7028756"/>
              <a:gd name="connsiteY4" fmla="*/ 1817162 h 1917584"/>
              <a:gd name="connsiteX5" fmla="*/ 58548 w 7028756"/>
              <a:gd name="connsiteY5" fmla="*/ 308316 h 1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8756" h="1917584">
                <a:moveTo>
                  <a:pt x="58548" y="308316"/>
                </a:moveTo>
                <a:cubicBezTo>
                  <a:pt x="320304" y="25394"/>
                  <a:pt x="994656" y="149960"/>
                  <a:pt x="2149942" y="121023"/>
                </a:cubicBezTo>
                <a:cubicBezTo>
                  <a:pt x="3305228" y="92086"/>
                  <a:pt x="6100590" y="-144367"/>
                  <a:pt x="6990262" y="134696"/>
                </a:cubicBezTo>
                <a:cubicBezTo>
                  <a:pt x="7044278" y="726847"/>
                  <a:pt x="7051993" y="1585216"/>
                  <a:pt x="6943964" y="1841701"/>
                </a:cubicBezTo>
                <a:cubicBezTo>
                  <a:pt x="4868745" y="1903432"/>
                  <a:pt x="429292" y="1986924"/>
                  <a:pt x="206023" y="1817162"/>
                </a:cubicBezTo>
                <a:cubicBezTo>
                  <a:pt x="147032" y="1279026"/>
                  <a:pt x="-115072" y="533935"/>
                  <a:pt x="58548" y="30831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Lan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quê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chơi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nhìn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ông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bà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nhiều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mà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Lan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thèm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ăn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Nếu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Lan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làm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rgbClr val="006600"/>
                </a:solidFill>
                <a:latin typeface="UTM Avo" panose="02040603050506020204" pitchFamily="18" charset="0"/>
              </a:rPr>
              <a:t>?</a:t>
            </a:r>
            <a:endParaRPr lang="en-US" sz="2800" dirty="0">
              <a:solidFill>
                <a:srgbClr val="006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5616519" y="2219461"/>
            <a:ext cx="6363277" cy="9818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Nhờ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lớn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hay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bố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an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616520" y="4464906"/>
            <a:ext cx="6363275" cy="10864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Rủ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trèo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	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5628753" y="5717630"/>
            <a:ext cx="6363274" cy="9692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" name="Picture 2" descr="Cat Animated posted by Ryan Thomp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20" y="3263779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3482" y="3201324"/>
            <a:ext cx="1391586" cy="1107804"/>
            <a:chOff x="660434" y="2905138"/>
            <a:chExt cx="1391586" cy="1107804"/>
          </a:xfrm>
        </p:grpSpPr>
        <p:sp>
          <p:nvSpPr>
            <p:cNvPr id="18" name="Flowchart: Stored Data 17"/>
            <p:cNvSpPr/>
            <p:nvPr/>
          </p:nvSpPr>
          <p:spPr>
            <a:xfrm>
              <a:off x="660434" y="2905140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72042" y="2905138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FF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7" name="Picture 2" descr="Cat Animated posted by Ryan Thomps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80" y="5255915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298652" y="4810672"/>
            <a:ext cx="1107802" cy="1391586"/>
            <a:chOff x="2856526" y="4849572"/>
            <a:chExt cx="1107802" cy="1391586"/>
          </a:xfrm>
        </p:grpSpPr>
        <p:sp>
          <p:nvSpPr>
            <p:cNvPr id="17" name="Flowchart: Stored Data 16"/>
            <p:cNvSpPr/>
            <p:nvPr/>
          </p:nvSpPr>
          <p:spPr>
            <a:xfrm rot="16200000">
              <a:off x="2714634" y="4991464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69533" y="5128772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5616520" y="3377294"/>
            <a:ext cx="6363276" cy="9549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Trèo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ngay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  <a:p>
            <a:pPr lvl="0"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  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thỏa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khát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124189" y="6899530"/>
            <a:ext cx="352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r>
              <a:rPr lang="en-US" dirty="0"/>
              <a:t> </a:t>
            </a:r>
            <a:r>
              <a:rPr lang="vi-VN" dirty="0"/>
              <a:t>DESIGN BY TRO GIANG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36698" y="729723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/>
              <a:t>youtube.com/trogiang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02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4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9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4"/>
                            </p:stCondLst>
                            <p:childTnLst>
                              <p:par>
                                <p:cTn id="4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C 0.02187 0.01204 -0.07774 -0.02477 -0.07656 0.00023 C -0.07748 0.08334 -0.01745 0.11644 0.00182 0.11019 C 0.01536 0.0706 0.00482 -0.15578 0.00443 -0.23611 " pathEditMode="relative" rAng="0" ptsTypes="AAAA">
                                      <p:cBhvr>
                                        <p:cTn id="43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627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5400000">
                                      <p:cBhvr>
                                        <p:cTn id="4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0800000">
                                      <p:cBhvr>
                                        <p:cTn id="4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4"/>
                            </p:stCondLst>
                            <p:childTnLst>
                              <p:par>
                                <p:cTn id="51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70" grpId="0" animBg="1"/>
      <p:bldP spid="74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6"/>
          <a:stretch/>
        </p:blipFill>
        <p:spPr>
          <a:xfrm>
            <a:off x="428144" y="1205912"/>
            <a:ext cx="5040263" cy="50328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0117">
            <a:off x="2664810" y="3240237"/>
            <a:ext cx="588410" cy="8907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82119" y="4825026"/>
            <a:ext cx="1107802" cy="1391586"/>
            <a:chOff x="2857231" y="4880292"/>
            <a:chExt cx="1107802" cy="1391586"/>
          </a:xfrm>
        </p:grpSpPr>
        <p:sp>
          <p:nvSpPr>
            <p:cNvPr id="17" name="Flowchart: Stored Data 16"/>
            <p:cNvSpPr/>
            <p:nvPr/>
          </p:nvSpPr>
          <p:spPr>
            <a:xfrm rot="16200000">
              <a:off x="2715339" y="5022184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69533" y="5128772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83" y="1962666"/>
            <a:ext cx="3182094" cy="3882557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5939410" y="1787840"/>
            <a:ext cx="6103159" cy="10647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Mặc áo phao, vui chơi thoả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mái trên </a:t>
            </a:r>
            <a:r>
              <a:rPr lang="vi-VN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thuyền.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157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939410" y="3071356"/>
            <a:ext cx="6103159" cy="10546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	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Mặc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áo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phao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dạo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thuyền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bè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157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5939410" y="4344826"/>
            <a:ext cx="6103159" cy="10329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  </a:t>
            </a:r>
            <a:r>
              <a:rPr lang="vi-VN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Mặc áo phao, ngồi không </a:t>
            </a:r>
            <a:r>
              <a:rPr lang="vi-VN" sz="3200" b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 thò </a:t>
            </a:r>
            <a:r>
              <a:rPr lang="vi-VN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tay, chân xuống nước.</a:t>
            </a:r>
            <a:endParaRPr lang="en-US" sz="3200" b="1" dirty="0">
              <a:solidFill>
                <a:srgbClr val="F1573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4" name="Picture 2" descr="Cat Animated posted by Ryan Thomps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1" y="3153325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06467" y="3145218"/>
            <a:ext cx="1391586" cy="1107802"/>
            <a:chOff x="604208" y="2881777"/>
            <a:chExt cx="1391586" cy="1107802"/>
          </a:xfrm>
        </p:grpSpPr>
        <p:sp>
          <p:nvSpPr>
            <p:cNvPr id="18" name="Flowchart: Stored Data 17"/>
            <p:cNvSpPr/>
            <p:nvPr/>
          </p:nvSpPr>
          <p:spPr>
            <a:xfrm>
              <a:off x="604208" y="2881777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401" y="2927842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5" name="Picture 2" descr="Cat Animated posted by Ryan Thomps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90" y="1402766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382119" y="1199242"/>
            <a:ext cx="1107802" cy="1391586"/>
            <a:chOff x="2857230" y="605962"/>
            <a:chExt cx="1107802" cy="1391586"/>
          </a:xfrm>
        </p:grpSpPr>
        <p:sp>
          <p:nvSpPr>
            <p:cNvPr id="12" name="Flowchart: Stored Data 11"/>
            <p:cNvSpPr/>
            <p:nvPr/>
          </p:nvSpPr>
          <p:spPr>
            <a:xfrm rot="5400000">
              <a:off x="2715338" y="747854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68827" y="696803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9" name="Picture 2" descr="Cat Animated posted by Ryan Thomps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302" y="3117918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074524" y="3145983"/>
            <a:ext cx="1391586" cy="1107802"/>
            <a:chOff x="4834682" y="2835702"/>
            <a:chExt cx="1391586" cy="1107802"/>
          </a:xfrm>
        </p:grpSpPr>
        <p:sp>
          <p:nvSpPr>
            <p:cNvPr id="16" name="Flowchart: Stored Data 15"/>
            <p:cNvSpPr/>
            <p:nvPr/>
          </p:nvSpPr>
          <p:spPr>
            <a:xfrm rot="10800000">
              <a:off x="4834682" y="2835702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8874" y="2835702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5939412" y="5604287"/>
            <a:ext cx="6103157" cy="9697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 algn="ctr">
              <a:buAutoNum type="arabicPeriod" startAt="4"/>
            </a:pPr>
            <a:r>
              <a:rPr lang="vi-VN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Mặc áo phao,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thò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r>
              <a:rPr lang="en-US" sz="3200" b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xuống </a:t>
            </a:r>
            <a:r>
              <a:rPr lang="en-US" sz="3200" b="1" dirty="0" err="1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1573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1573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1" name="Rectangle 65"/>
          <p:cNvSpPr/>
          <p:nvPr/>
        </p:nvSpPr>
        <p:spPr>
          <a:xfrm>
            <a:off x="5000263" y="212221"/>
            <a:ext cx="6856457" cy="1304800"/>
          </a:xfrm>
          <a:custGeom>
            <a:avLst/>
            <a:gdLst>
              <a:gd name="connsiteX0" fmla="*/ 0 w 7035886"/>
              <a:gd name="connsiteY0" fmla="*/ 0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0 w 7035886"/>
              <a:gd name="connsiteY4" fmla="*/ 0 h 1753304"/>
              <a:gd name="connsiteX0" fmla="*/ 69448 w 7035886"/>
              <a:gd name="connsiteY0" fmla="*/ 138896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69448 w 7035886"/>
              <a:gd name="connsiteY4" fmla="*/ 138896 h 1753304"/>
              <a:gd name="connsiteX0" fmla="*/ 69448 w 7035886"/>
              <a:gd name="connsiteY0" fmla="*/ 138896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69448 w 7035886"/>
              <a:gd name="connsiteY4" fmla="*/ 138896 h 1753304"/>
              <a:gd name="connsiteX0" fmla="*/ 92948 w 7059386"/>
              <a:gd name="connsiteY0" fmla="*/ 138896 h 1753304"/>
              <a:gd name="connsiteX1" fmla="*/ 7059386 w 7059386"/>
              <a:gd name="connsiteY1" fmla="*/ 0 h 1753304"/>
              <a:gd name="connsiteX2" fmla="*/ 7059386 w 7059386"/>
              <a:gd name="connsiteY2" fmla="*/ 1753304 h 1753304"/>
              <a:gd name="connsiteX3" fmla="*/ 23500 w 7059386"/>
              <a:gd name="connsiteY3" fmla="*/ 1753304 h 1753304"/>
              <a:gd name="connsiteX4" fmla="*/ 92948 w 7059386"/>
              <a:gd name="connsiteY4" fmla="*/ 138896 h 1753304"/>
              <a:gd name="connsiteX0" fmla="*/ 78052 w 7044490"/>
              <a:gd name="connsiteY0" fmla="*/ 138896 h 1753304"/>
              <a:gd name="connsiteX1" fmla="*/ 7044490 w 7044490"/>
              <a:gd name="connsiteY1" fmla="*/ 0 h 1753304"/>
              <a:gd name="connsiteX2" fmla="*/ 7044490 w 7044490"/>
              <a:gd name="connsiteY2" fmla="*/ 1753304 h 1753304"/>
              <a:gd name="connsiteX3" fmla="*/ 54903 w 7044490"/>
              <a:gd name="connsiteY3" fmla="*/ 1695431 h 1753304"/>
              <a:gd name="connsiteX4" fmla="*/ 78052 w 7044490"/>
              <a:gd name="connsiteY4" fmla="*/ 138896 h 1753304"/>
              <a:gd name="connsiteX0" fmla="*/ 78052 w 7044490"/>
              <a:gd name="connsiteY0" fmla="*/ 138896 h 1753304"/>
              <a:gd name="connsiteX1" fmla="*/ 7044490 w 7044490"/>
              <a:gd name="connsiteY1" fmla="*/ 0 h 1753304"/>
              <a:gd name="connsiteX2" fmla="*/ 7044490 w 7044490"/>
              <a:gd name="connsiteY2" fmla="*/ 1753304 h 1753304"/>
              <a:gd name="connsiteX3" fmla="*/ 54903 w 7044490"/>
              <a:gd name="connsiteY3" fmla="*/ 1695431 h 1753304"/>
              <a:gd name="connsiteX4" fmla="*/ 78052 w 7044490"/>
              <a:gd name="connsiteY4" fmla="*/ 138896 h 1753304"/>
              <a:gd name="connsiteX0" fmla="*/ 78052 w 7044490"/>
              <a:gd name="connsiteY0" fmla="*/ 138896 h 1730154"/>
              <a:gd name="connsiteX1" fmla="*/ 7044490 w 7044490"/>
              <a:gd name="connsiteY1" fmla="*/ 0 h 1730154"/>
              <a:gd name="connsiteX2" fmla="*/ 7032916 w 7044490"/>
              <a:gd name="connsiteY2" fmla="*/ 1730154 h 1730154"/>
              <a:gd name="connsiteX3" fmla="*/ 54903 w 7044490"/>
              <a:gd name="connsiteY3" fmla="*/ 1695431 h 1730154"/>
              <a:gd name="connsiteX4" fmla="*/ 78052 w 7044490"/>
              <a:gd name="connsiteY4" fmla="*/ 138896 h 1730154"/>
              <a:gd name="connsiteX0" fmla="*/ 78052 w 7044490"/>
              <a:gd name="connsiteY0" fmla="*/ 138896 h 1743245"/>
              <a:gd name="connsiteX1" fmla="*/ 7044490 w 7044490"/>
              <a:gd name="connsiteY1" fmla="*/ 0 h 1743245"/>
              <a:gd name="connsiteX2" fmla="*/ 7032916 w 7044490"/>
              <a:gd name="connsiteY2" fmla="*/ 1730154 h 1743245"/>
              <a:gd name="connsiteX3" fmla="*/ 54903 w 7044490"/>
              <a:gd name="connsiteY3" fmla="*/ 1695431 h 1743245"/>
              <a:gd name="connsiteX4" fmla="*/ 78052 w 7044490"/>
              <a:gd name="connsiteY4" fmla="*/ 138896 h 1743245"/>
              <a:gd name="connsiteX0" fmla="*/ 78052 w 7044490"/>
              <a:gd name="connsiteY0" fmla="*/ 138896 h 1695431"/>
              <a:gd name="connsiteX1" fmla="*/ 7044490 w 7044490"/>
              <a:gd name="connsiteY1" fmla="*/ 0 h 1695431"/>
              <a:gd name="connsiteX2" fmla="*/ 6963468 w 7044490"/>
              <a:gd name="connsiteY2" fmla="*/ 1672281 h 1695431"/>
              <a:gd name="connsiteX3" fmla="*/ 54903 w 7044490"/>
              <a:gd name="connsiteY3" fmla="*/ 1695431 h 1695431"/>
              <a:gd name="connsiteX4" fmla="*/ 78052 w 7044490"/>
              <a:gd name="connsiteY4" fmla="*/ 138896 h 1695431"/>
              <a:gd name="connsiteX0" fmla="*/ 78052 w 7044490"/>
              <a:gd name="connsiteY0" fmla="*/ 138896 h 1695431"/>
              <a:gd name="connsiteX1" fmla="*/ 7044490 w 7044490"/>
              <a:gd name="connsiteY1" fmla="*/ 0 h 1695431"/>
              <a:gd name="connsiteX2" fmla="*/ 6963468 w 7044490"/>
              <a:gd name="connsiteY2" fmla="*/ 1672281 h 1695431"/>
              <a:gd name="connsiteX3" fmla="*/ 54903 w 7044490"/>
              <a:gd name="connsiteY3" fmla="*/ 1695431 h 1695431"/>
              <a:gd name="connsiteX4" fmla="*/ 78052 w 7044490"/>
              <a:gd name="connsiteY4" fmla="*/ 138896 h 1695431"/>
              <a:gd name="connsiteX0" fmla="*/ 78052 w 7018659"/>
              <a:gd name="connsiteY0" fmla="*/ 173620 h 1730155"/>
              <a:gd name="connsiteX1" fmla="*/ 7009766 w 7018659"/>
              <a:gd name="connsiteY1" fmla="*/ 0 h 1730155"/>
              <a:gd name="connsiteX2" fmla="*/ 6963468 w 7018659"/>
              <a:gd name="connsiteY2" fmla="*/ 1707005 h 1730155"/>
              <a:gd name="connsiteX3" fmla="*/ 54903 w 7018659"/>
              <a:gd name="connsiteY3" fmla="*/ 1730155 h 1730155"/>
              <a:gd name="connsiteX4" fmla="*/ 78052 w 7018659"/>
              <a:gd name="connsiteY4" fmla="*/ 173620 h 1730155"/>
              <a:gd name="connsiteX0" fmla="*/ 78052 w 7048260"/>
              <a:gd name="connsiteY0" fmla="*/ 173620 h 1730155"/>
              <a:gd name="connsiteX1" fmla="*/ 7009766 w 7048260"/>
              <a:gd name="connsiteY1" fmla="*/ 0 h 1730155"/>
              <a:gd name="connsiteX2" fmla="*/ 6963468 w 7048260"/>
              <a:gd name="connsiteY2" fmla="*/ 1707005 h 1730155"/>
              <a:gd name="connsiteX3" fmla="*/ 54903 w 7048260"/>
              <a:gd name="connsiteY3" fmla="*/ 1730155 h 1730155"/>
              <a:gd name="connsiteX4" fmla="*/ 78052 w 7048260"/>
              <a:gd name="connsiteY4" fmla="*/ 173620 h 1730155"/>
              <a:gd name="connsiteX0" fmla="*/ 78052 w 7048260"/>
              <a:gd name="connsiteY0" fmla="*/ 199063 h 1755598"/>
              <a:gd name="connsiteX1" fmla="*/ 7009766 w 7048260"/>
              <a:gd name="connsiteY1" fmla="*/ 25443 h 1755598"/>
              <a:gd name="connsiteX2" fmla="*/ 6963468 w 7048260"/>
              <a:gd name="connsiteY2" fmla="*/ 1732448 h 1755598"/>
              <a:gd name="connsiteX3" fmla="*/ 54903 w 7048260"/>
              <a:gd name="connsiteY3" fmla="*/ 1755598 h 1755598"/>
              <a:gd name="connsiteX4" fmla="*/ 78052 w 7048260"/>
              <a:gd name="connsiteY4" fmla="*/ 199063 h 1755598"/>
              <a:gd name="connsiteX0" fmla="*/ 78052 w 7048260"/>
              <a:gd name="connsiteY0" fmla="*/ 308316 h 1864851"/>
              <a:gd name="connsiteX1" fmla="*/ 2169446 w 7048260"/>
              <a:gd name="connsiteY1" fmla="*/ 121023 h 1864851"/>
              <a:gd name="connsiteX2" fmla="*/ 7009766 w 7048260"/>
              <a:gd name="connsiteY2" fmla="*/ 134696 h 1864851"/>
              <a:gd name="connsiteX3" fmla="*/ 6963468 w 7048260"/>
              <a:gd name="connsiteY3" fmla="*/ 1841701 h 1864851"/>
              <a:gd name="connsiteX4" fmla="*/ 54903 w 7048260"/>
              <a:gd name="connsiteY4" fmla="*/ 1864851 h 1864851"/>
              <a:gd name="connsiteX5" fmla="*/ 78052 w 7048260"/>
              <a:gd name="connsiteY5" fmla="*/ 308316 h 1864851"/>
              <a:gd name="connsiteX0" fmla="*/ 88709 w 7058917"/>
              <a:gd name="connsiteY0" fmla="*/ 308316 h 1858461"/>
              <a:gd name="connsiteX1" fmla="*/ 2180103 w 7058917"/>
              <a:gd name="connsiteY1" fmla="*/ 121023 h 1858461"/>
              <a:gd name="connsiteX2" fmla="*/ 7020423 w 7058917"/>
              <a:gd name="connsiteY2" fmla="*/ 134696 h 1858461"/>
              <a:gd name="connsiteX3" fmla="*/ 6974125 w 7058917"/>
              <a:gd name="connsiteY3" fmla="*/ 1841701 h 1858461"/>
              <a:gd name="connsiteX4" fmla="*/ 30836 w 7058917"/>
              <a:gd name="connsiteY4" fmla="*/ 1853277 h 1858461"/>
              <a:gd name="connsiteX5" fmla="*/ 88709 w 7058917"/>
              <a:gd name="connsiteY5" fmla="*/ 308316 h 1858461"/>
              <a:gd name="connsiteX0" fmla="*/ 88709 w 7058917"/>
              <a:gd name="connsiteY0" fmla="*/ 308316 h 1940505"/>
              <a:gd name="connsiteX1" fmla="*/ 2180103 w 7058917"/>
              <a:gd name="connsiteY1" fmla="*/ 121023 h 1940505"/>
              <a:gd name="connsiteX2" fmla="*/ 7020423 w 7058917"/>
              <a:gd name="connsiteY2" fmla="*/ 134696 h 1940505"/>
              <a:gd name="connsiteX3" fmla="*/ 6974125 w 7058917"/>
              <a:gd name="connsiteY3" fmla="*/ 1841701 h 1940505"/>
              <a:gd name="connsiteX4" fmla="*/ 30836 w 7058917"/>
              <a:gd name="connsiteY4" fmla="*/ 1853277 h 1940505"/>
              <a:gd name="connsiteX5" fmla="*/ 88709 w 7058917"/>
              <a:gd name="connsiteY5" fmla="*/ 308316 h 1940505"/>
              <a:gd name="connsiteX0" fmla="*/ 49119 w 7019327"/>
              <a:gd name="connsiteY0" fmla="*/ 308316 h 1917584"/>
              <a:gd name="connsiteX1" fmla="*/ 2140513 w 7019327"/>
              <a:gd name="connsiteY1" fmla="*/ 121023 h 1917584"/>
              <a:gd name="connsiteX2" fmla="*/ 6980833 w 7019327"/>
              <a:gd name="connsiteY2" fmla="*/ 134696 h 1917584"/>
              <a:gd name="connsiteX3" fmla="*/ 6934535 w 7019327"/>
              <a:gd name="connsiteY3" fmla="*/ 1841701 h 1917584"/>
              <a:gd name="connsiteX4" fmla="*/ 196594 w 7019327"/>
              <a:gd name="connsiteY4" fmla="*/ 1817162 h 1917584"/>
              <a:gd name="connsiteX5" fmla="*/ 49119 w 7019327"/>
              <a:gd name="connsiteY5" fmla="*/ 308316 h 1917584"/>
              <a:gd name="connsiteX0" fmla="*/ 58548 w 7028756"/>
              <a:gd name="connsiteY0" fmla="*/ 308316 h 1917584"/>
              <a:gd name="connsiteX1" fmla="*/ 2149942 w 7028756"/>
              <a:gd name="connsiteY1" fmla="*/ 121023 h 1917584"/>
              <a:gd name="connsiteX2" fmla="*/ 6990262 w 7028756"/>
              <a:gd name="connsiteY2" fmla="*/ 134696 h 1917584"/>
              <a:gd name="connsiteX3" fmla="*/ 6943964 w 7028756"/>
              <a:gd name="connsiteY3" fmla="*/ 1841701 h 1917584"/>
              <a:gd name="connsiteX4" fmla="*/ 206023 w 7028756"/>
              <a:gd name="connsiteY4" fmla="*/ 1817162 h 1917584"/>
              <a:gd name="connsiteX5" fmla="*/ 58548 w 7028756"/>
              <a:gd name="connsiteY5" fmla="*/ 308316 h 1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8756" h="1917584">
                <a:moveTo>
                  <a:pt x="58548" y="308316"/>
                </a:moveTo>
                <a:cubicBezTo>
                  <a:pt x="320304" y="25394"/>
                  <a:pt x="994656" y="149960"/>
                  <a:pt x="2149942" y="121023"/>
                </a:cubicBezTo>
                <a:cubicBezTo>
                  <a:pt x="3305228" y="92086"/>
                  <a:pt x="6100590" y="-144367"/>
                  <a:pt x="6990262" y="134696"/>
                </a:cubicBezTo>
                <a:cubicBezTo>
                  <a:pt x="7044278" y="726847"/>
                  <a:pt x="7051993" y="1585216"/>
                  <a:pt x="6943964" y="1841701"/>
                </a:cubicBezTo>
                <a:cubicBezTo>
                  <a:pt x="4868745" y="1903432"/>
                  <a:pt x="429292" y="1986924"/>
                  <a:pt x="206023" y="1817162"/>
                </a:cubicBezTo>
                <a:cubicBezTo>
                  <a:pt x="147032" y="1279026"/>
                  <a:pt x="-115072" y="533935"/>
                  <a:pt x="58548" y="30831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ngồi trên thuyền, bè </a:t>
            </a:r>
            <a:endParaRPr lang="en-US" sz="3200" b="1">
              <a:solidFill>
                <a:srgbClr val="006600"/>
              </a:solidFill>
              <a:latin typeface="UTM Avo" panose="0204060305050602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200" b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cần lưu ý điều gì?</a:t>
            </a:r>
            <a:endParaRPr lang="en-US" sz="4000" b="1" dirty="0">
              <a:solidFill>
                <a:srgbClr val="006600"/>
              </a:solidFill>
              <a:latin typeface="UTM Avo" panose="0204060305050602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-124189" y="6899530"/>
            <a:ext cx="352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r>
              <a:rPr lang="en-US" dirty="0"/>
              <a:t> </a:t>
            </a:r>
            <a:r>
              <a:rPr lang="vi-VN" dirty="0"/>
              <a:t>DESIGN BY TRO GIANG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36698" y="729723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/>
              <a:t>youtube.com/trogiang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4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4"/>
                            </p:stCondLst>
                            <p:childTnLst>
                              <p:par>
                                <p:cTn id="4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023 C -0.03164 -0.03658 -0.06758 -0.08866 -0.04531 -0.07523 C -0.03138 -0.06597 -0.00078 -0.17176 0.00208 -0.14283 C 0.00456 -0.11366 -0.04336 0.10833 -0.0293 0.0993 C -0.02031 0.13194 0.02383 0.02153 0.05586 0.00486 C 0.08776 -0.01158 -0.00182 0.25764 0.0043 0.27083 " pathEditMode="relative" rAng="0" ptsTypes="AAAAAA">
                                      <p:cBhvr>
                                        <p:cTn id="43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615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5400000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0800000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4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71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6"/>
          <a:stretch/>
        </p:blipFill>
        <p:spPr>
          <a:xfrm>
            <a:off x="575862" y="1213824"/>
            <a:ext cx="5033207" cy="50828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09" y="3125415"/>
            <a:ext cx="588410" cy="8907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23414" y="3084734"/>
            <a:ext cx="1491452" cy="1122250"/>
            <a:chOff x="4834682" y="2881777"/>
            <a:chExt cx="1391586" cy="1122250"/>
          </a:xfrm>
        </p:grpSpPr>
        <p:sp>
          <p:nvSpPr>
            <p:cNvPr id="16" name="Flowchart: Stored Data 15"/>
            <p:cNvSpPr/>
            <p:nvPr/>
          </p:nvSpPr>
          <p:spPr>
            <a:xfrm rot="10800000">
              <a:off x="4834682" y="2881777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188876" y="2988364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02" y="1878536"/>
            <a:ext cx="3205243" cy="3910802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5829835" y="2037646"/>
            <a:ext cx="6082918" cy="66965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1.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tốc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độ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nhanh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1573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829835" y="2976070"/>
            <a:ext cx="6082918" cy="9670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Giảm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tốc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độ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quan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err="1">
                <a:solidFill>
                  <a:srgbClr val="F15731"/>
                </a:solidFill>
                <a:latin typeface="UTM Avo" panose="02040603050506020204" pitchFamily="18" charset="0"/>
              </a:rPr>
              <a:t>sát</a:t>
            </a:r>
            <a:r>
              <a:rPr lang="en-US" sz="3200" b="1">
                <a:solidFill>
                  <a:srgbClr val="F15731"/>
                </a:solidFill>
                <a:latin typeface="UTM Avo" panose="02040603050506020204" pitchFamily="18" charset="0"/>
              </a:rPr>
              <a:t> kĩ hai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hướng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.</a:t>
            </a:r>
            <a:endParaRPr lang="en-US" sz="4000" b="1" dirty="0">
              <a:solidFill>
                <a:srgbClr val="F1573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829835" y="4225529"/>
            <a:ext cx="6082918" cy="9680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3.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bình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thường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không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err="1">
                <a:solidFill>
                  <a:srgbClr val="F15731"/>
                </a:solidFill>
                <a:latin typeface="UTM Avo" panose="02040603050506020204" pitchFamily="18" charset="0"/>
              </a:rPr>
              <a:t>cần</a:t>
            </a:r>
            <a:r>
              <a:rPr lang="en-US" sz="3200" b="1">
                <a:solidFill>
                  <a:srgbClr val="F15731"/>
                </a:solidFill>
                <a:latin typeface="UTM Avo" panose="02040603050506020204" pitchFamily="18" charset="0"/>
              </a:rPr>
              <a:t> giảm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tốc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</a:rPr>
              <a:t>độ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1573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5829835" y="5420710"/>
            <a:ext cx="6082918" cy="9418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noProof="0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noProof="0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noProof="0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noProof="0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noProof="0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noProof="0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endParaRPr lang="en-US" sz="3200" b="1" noProof="0" dirty="0">
              <a:solidFill>
                <a:srgbClr val="F1573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  </a:t>
            </a:r>
            <a:r>
              <a:rPr lang="en-US" sz="3200" b="1" noProof="0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noProof="0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noProof="0" dirty="0">
                <a:solidFill>
                  <a:srgbClr val="F1573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1573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Cat Animated posted by Ryan Thomps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912" y="1456927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51411" y="1206511"/>
            <a:ext cx="1107802" cy="1391586"/>
            <a:chOff x="2933157" y="978154"/>
            <a:chExt cx="1107802" cy="1391586"/>
          </a:xfrm>
        </p:grpSpPr>
        <p:sp>
          <p:nvSpPr>
            <p:cNvPr id="12" name="Flowchart: Stored Data 11"/>
            <p:cNvSpPr/>
            <p:nvPr/>
          </p:nvSpPr>
          <p:spPr>
            <a:xfrm rot="5400000">
              <a:off x="2791265" y="1120046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45458" y="1063801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5" name="Picture 2" descr="Cat Animated posted by Ryan Thomps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42" y="5275308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8564" y="4861012"/>
            <a:ext cx="1107802" cy="1391586"/>
            <a:chOff x="2857231" y="4880292"/>
            <a:chExt cx="1107802" cy="1391586"/>
          </a:xfrm>
        </p:grpSpPr>
        <p:sp>
          <p:nvSpPr>
            <p:cNvPr id="17" name="Flowchart: Stored Data 16"/>
            <p:cNvSpPr/>
            <p:nvPr/>
          </p:nvSpPr>
          <p:spPr>
            <a:xfrm rot="16200000">
              <a:off x="2715339" y="5022184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69533" y="5128772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6" name="Picture 2" descr="Cat Animated posted by Ryan Thomps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60" l="6585" r="93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8" y="3091958"/>
            <a:ext cx="803541" cy="89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0910" y="3091958"/>
            <a:ext cx="1391586" cy="1107802"/>
            <a:chOff x="604208" y="2881777"/>
            <a:chExt cx="1391586" cy="1107802"/>
          </a:xfrm>
        </p:grpSpPr>
        <p:sp>
          <p:nvSpPr>
            <p:cNvPr id="18" name="Flowchart: Stored Data 17"/>
            <p:cNvSpPr/>
            <p:nvPr/>
          </p:nvSpPr>
          <p:spPr>
            <a:xfrm>
              <a:off x="604208" y="2881777"/>
              <a:ext cx="1391586" cy="1107802"/>
            </a:xfrm>
            <a:prstGeom prst="flowChartOnlineStorage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oadway" panose="04040905080B02020502" pitchFamily="8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8401" y="2918358"/>
              <a:ext cx="683200" cy="101566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roadway" panose="04040905080B02020502" pitchFamily="82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8" name="Rectangle 65"/>
          <p:cNvSpPr/>
          <p:nvPr/>
        </p:nvSpPr>
        <p:spPr>
          <a:xfrm>
            <a:off x="4363656" y="247704"/>
            <a:ext cx="7549097" cy="1449209"/>
          </a:xfrm>
          <a:custGeom>
            <a:avLst/>
            <a:gdLst>
              <a:gd name="connsiteX0" fmla="*/ 0 w 7035886"/>
              <a:gd name="connsiteY0" fmla="*/ 0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0 w 7035886"/>
              <a:gd name="connsiteY4" fmla="*/ 0 h 1753304"/>
              <a:gd name="connsiteX0" fmla="*/ 69448 w 7035886"/>
              <a:gd name="connsiteY0" fmla="*/ 138896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69448 w 7035886"/>
              <a:gd name="connsiteY4" fmla="*/ 138896 h 1753304"/>
              <a:gd name="connsiteX0" fmla="*/ 69448 w 7035886"/>
              <a:gd name="connsiteY0" fmla="*/ 138896 h 1753304"/>
              <a:gd name="connsiteX1" fmla="*/ 7035886 w 7035886"/>
              <a:gd name="connsiteY1" fmla="*/ 0 h 1753304"/>
              <a:gd name="connsiteX2" fmla="*/ 7035886 w 7035886"/>
              <a:gd name="connsiteY2" fmla="*/ 1753304 h 1753304"/>
              <a:gd name="connsiteX3" fmla="*/ 0 w 7035886"/>
              <a:gd name="connsiteY3" fmla="*/ 1753304 h 1753304"/>
              <a:gd name="connsiteX4" fmla="*/ 69448 w 7035886"/>
              <a:gd name="connsiteY4" fmla="*/ 138896 h 1753304"/>
              <a:gd name="connsiteX0" fmla="*/ 92948 w 7059386"/>
              <a:gd name="connsiteY0" fmla="*/ 138896 h 1753304"/>
              <a:gd name="connsiteX1" fmla="*/ 7059386 w 7059386"/>
              <a:gd name="connsiteY1" fmla="*/ 0 h 1753304"/>
              <a:gd name="connsiteX2" fmla="*/ 7059386 w 7059386"/>
              <a:gd name="connsiteY2" fmla="*/ 1753304 h 1753304"/>
              <a:gd name="connsiteX3" fmla="*/ 23500 w 7059386"/>
              <a:gd name="connsiteY3" fmla="*/ 1753304 h 1753304"/>
              <a:gd name="connsiteX4" fmla="*/ 92948 w 7059386"/>
              <a:gd name="connsiteY4" fmla="*/ 138896 h 1753304"/>
              <a:gd name="connsiteX0" fmla="*/ 78052 w 7044490"/>
              <a:gd name="connsiteY0" fmla="*/ 138896 h 1753304"/>
              <a:gd name="connsiteX1" fmla="*/ 7044490 w 7044490"/>
              <a:gd name="connsiteY1" fmla="*/ 0 h 1753304"/>
              <a:gd name="connsiteX2" fmla="*/ 7044490 w 7044490"/>
              <a:gd name="connsiteY2" fmla="*/ 1753304 h 1753304"/>
              <a:gd name="connsiteX3" fmla="*/ 54903 w 7044490"/>
              <a:gd name="connsiteY3" fmla="*/ 1695431 h 1753304"/>
              <a:gd name="connsiteX4" fmla="*/ 78052 w 7044490"/>
              <a:gd name="connsiteY4" fmla="*/ 138896 h 1753304"/>
              <a:gd name="connsiteX0" fmla="*/ 78052 w 7044490"/>
              <a:gd name="connsiteY0" fmla="*/ 138896 h 1753304"/>
              <a:gd name="connsiteX1" fmla="*/ 7044490 w 7044490"/>
              <a:gd name="connsiteY1" fmla="*/ 0 h 1753304"/>
              <a:gd name="connsiteX2" fmla="*/ 7044490 w 7044490"/>
              <a:gd name="connsiteY2" fmla="*/ 1753304 h 1753304"/>
              <a:gd name="connsiteX3" fmla="*/ 54903 w 7044490"/>
              <a:gd name="connsiteY3" fmla="*/ 1695431 h 1753304"/>
              <a:gd name="connsiteX4" fmla="*/ 78052 w 7044490"/>
              <a:gd name="connsiteY4" fmla="*/ 138896 h 1753304"/>
              <a:gd name="connsiteX0" fmla="*/ 78052 w 7044490"/>
              <a:gd name="connsiteY0" fmla="*/ 138896 h 1730154"/>
              <a:gd name="connsiteX1" fmla="*/ 7044490 w 7044490"/>
              <a:gd name="connsiteY1" fmla="*/ 0 h 1730154"/>
              <a:gd name="connsiteX2" fmla="*/ 7032916 w 7044490"/>
              <a:gd name="connsiteY2" fmla="*/ 1730154 h 1730154"/>
              <a:gd name="connsiteX3" fmla="*/ 54903 w 7044490"/>
              <a:gd name="connsiteY3" fmla="*/ 1695431 h 1730154"/>
              <a:gd name="connsiteX4" fmla="*/ 78052 w 7044490"/>
              <a:gd name="connsiteY4" fmla="*/ 138896 h 1730154"/>
              <a:gd name="connsiteX0" fmla="*/ 78052 w 7044490"/>
              <a:gd name="connsiteY0" fmla="*/ 138896 h 1743245"/>
              <a:gd name="connsiteX1" fmla="*/ 7044490 w 7044490"/>
              <a:gd name="connsiteY1" fmla="*/ 0 h 1743245"/>
              <a:gd name="connsiteX2" fmla="*/ 7032916 w 7044490"/>
              <a:gd name="connsiteY2" fmla="*/ 1730154 h 1743245"/>
              <a:gd name="connsiteX3" fmla="*/ 54903 w 7044490"/>
              <a:gd name="connsiteY3" fmla="*/ 1695431 h 1743245"/>
              <a:gd name="connsiteX4" fmla="*/ 78052 w 7044490"/>
              <a:gd name="connsiteY4" fmla="*/ 138896 h 1743245"/>
              <a:gd name="connsiteX0" fmla="*/ 78052 w 7044490"/>
              <a:gd name="connsiteY0" fmla="*/ 138896 h 1695431"/>
              <a:gd name="connsiteX1" fmla="*/ 7044490 w 7044490"/>
              <a:gd name="connsiteY1" fmla="*/ 0 h 1695431"/>
              <a:gd name="connsiteX2" fmla="*/ 6963468 w 7044490"/>
              <a:gd name="connsiteY2" fmla="*/ 1672281 h 1695431"/>
              <a:gd name="connsiteX3" fmla="*/ 54903 w 7044490"/>
              <a:gd name="connsiteY3" fmla="*/ 1695431 h 1695431"/>
              <a:gd name="connsiteX4" fmla="*/ 78052 w 7044490"/>
              <a:gd name="connsiteY4" fmla="*/ 138896 h 1695431"/>
              <a:gd name="connsiteX0" fmla="*/ 78052 w 7044490"/>
              <a:gd name="connsiteY0" fmla="*/ 138896 h 1695431"/>
              <a:gd name="connsiteX1" fmla="*/ 7044490 w 7044490"/>
              <a:gd name="connsiteY1" fmla="*/ 0 h 1695431"/>
              <a:gd name="connsiteX2" fmla="*/ 6963468 w 7044490"/>
              <a:gd name="connsiteY2" fmla="*/ 1672281 h 1695431"/>
              <a:gd name="connsiteX3" fmla="*/ 54903 w 7044490"/>
              <a:gd name="connsiteY3" fmla="*/ 1695431 h 1695431"/>
              <a:gd name="connsiteX4" fmla="*/ 78052 w 7044490"/>
              <a:gd name="connsiteY4" fmla="*/ 138896 h 1695431"/>
              <a:gd name="connsiteX0" fmla="*/ 78052 w 7018659"/>
              <a:gd name="connsiteY0" fmla="*/ 173620 h 1730155"/>
              <a:gd name="connsiteX1" fmla="*/ 7009766 w 7018659"/>
              <a:gd name="connsiteY1" fmla="*/ 0 h 1730155"/>
              <a:gd name="connsiteX2" fmla="*/ 6963468 w 7018659"/>
              <a:gd name="connsiteY2" fmla="*/ 1707005 h 1730155"/>
              <a:gd name="connsiteX3" fmla="*/ 54903 w 7018659"/>
              <a:gd name="connsiteY3" fmla="*/ 1730155 h 1730155"/>
              <a:gd name="connsiteX4" fmla="*/ 78052 w 7018659"/>
              <a:gd name="connsiteY4" fmla="*/ 173620 h 1730155"/>
              <a:gd name="connsiteX0" fmla="*/ 78052 w 7048260"/>
              <a:gd name="connsiteY0" fmla="*/ 173620 h 1730155"/>
              <a:gd name="connsiteX1" fmla="*/ 7009766 w 7048260"/>
              <a:gd name="connsiteY1" fmla="*/ 0 h 1730155"/>
              <a:gd name="connsiteX2" fmla="*/ 6963468 w 7048260"/>
              <a:gd name="connsiteY2" fmla="*/ 1707005 h 1730155"/>
              <a:gd name="connsiteX3" fmla="*/ 54903 w 7048260"/>
              <a:gd name="connsiteY3" fmla="*/ 1730155 h 1730155"/>
              <a:gd name="connsiteX4" fmla="*/ 78052 w 7048260"/>
              <a:gd name="connsiteY4" fmla="*/ 173620 h 1730155"/>
              <a:gd name="connsiteX0" fmla="*/ 78052 w 7048260"/>
              <a:gd name="connsiteY0" fmla="*/ 199063 h 1755598"/>
              <a:gd name="connsiteX1" fmla="*/ 7009766 w 7048260"/>
              <a:gd name="connsiteY1" fmla="*/ 25443 h 1755598"/>
              <a:gd name="connsiteX2" fmla="*/ 6963468 w 7048260"/>
              <a:gd name="connsiteY2" fmla="*/ 1732448 h 1755598"/>
              <a:gd name="connsiteX3" fmla="*/ 54903 w 7048260"/>
              <a:gd name="connsiteY3" fmla="*/ 1755598 h 1755598"/>
              <a:gd name="connsiteX4" fmla="*/ 78052 w 7048260"/>
              <a:gd name="connsiteY4" fmla="*/ 199063 h 1755598"/>
              <a:gd name="connsiteX0" fmla="*/ 78052 w 7048260"/>
              <a:gd name="connsiteY0" fmla="*/ 308316 h 1864851"/>
              <a:gd name="connsiteX1" fmla="*/ 2169446 w 7048260"/>
              <a:gd name="connsiteY1" fmla="*/ 121023 h 1864851"/>
              <a:gd name="connsiteX2" fmla="*/ 7009766 w 7048260"/>
              <a:gd name="connsiteY2" fmla="*/ 134696 h 1864851"/>
              <a:gd name="connsiteX3" fmla="*/ 6963468 w 7048260"/>
              <a:gd name="connsiteY3" fmla="*/ 1841701 h 1864851"/>
              <a:gd name="connsiteX4" fmla="*/ 54903 w 7048260"/>
              <a:gd name="connsiteY4" fmla="*/ 1864851 h 1864851"/>
              <a:gd name="connsiteX5" fmla="*/ 78052 w 7048260"/>
              <a:gd name="connsiteY5" fmla="*/ 308316 h 1864851"/>
              <a:gd name="connsiteX0" fmla="*/ 88709 w 7058917"/>
              <a:gd name="connsiteY0" fmla="*/ 308316 h 1858461"/>
              <a:gd name="connsiteX1" fmla="*/ 2180103 w 7058917"/>
              <a:gd name="connsiteY1" fmla="*/ 121023 h 1858461"/>
              <a:gd name="connsiteX2" fmla="*/ 7020423 w 7058917"/>
              <a:gd name="connsiteY2" fmla="*/ 134696 h 1858461"/>
              <a:gd name="connsiteX3" fmla="*/ 6974125 w 7058917"/>
              <a:gd name="connsiteY3" fmla="*/ 1841701 h 1858461"/>
              <a:gd name="connsiteX4" fmla="*/ 30836 w 7058917"/>
              <a:gd name="connsiteY4" fmla="*/ 1853277 h 1858461"/>
              <a:gd name="connsiteX5" fmla="*/ 88709 w 7058917"/>
              <a:gd name="connsiteY5" fmla="*/ 308316 h 1858461"/>
              <a:gd name="connsiteX0" fmla="*/ 88709 w 7058917"/>
              <a:gd name="connsiteY0" fmla="*/ 308316 h 1940505"/>
              <a:gd name="connsiteX1" fmla="*/ 2180103 w 7058917"/>
              <a:gd name="connsiteY1" fmla="*/ 121023 h 1940505"/>
              <a:gd name="connsiteX2" fmla="*/ 7020423 w 7058917"/>
              <a:gd name="connsiteY2" fmla="*/ 134696 h 1940505"/>
              <a:gd name="connsiteX3" fmla="*/ 6974125 w 7058917"/>
              <a:gd name="connsiteY3" fmla="*/ 1841701 h 1940505"/>
              <a:gd name="connsiteX4" fmla="*/ 30836 w 7058917"/>
              <a:gd name="connsiteY4" fmla="*/ 1853277 h 1940505"/>
              <a:gd name="connsiteX5" fmla="*/ 88709 w 7058917"/>
              <a:gd name="connsiteY5" fmla="*/ 308316 h 1940505"/>
              <a:gd name="connsiteX0" fmla="*/ 49119 w 7019327"/>
              <a:gd name="connsiteY0" fmla="*/ 308316 h 1917584"/>
              <a:gd name="connsiteX1" fmla="*/ 2140513 w 7019327"/>
              <a:gd name="connsiteY1" fmla="*/ 121023 h 1917584"/>
              <a:gd name="connsiteX2" fmla="*/ 6980833 w 7019327"/>
              <a:gd name="connsiteY2" fmla="*/ 134696 h 1917584"/>
              <a:gd name="connsiteX3" fmla="*/ 6934535 w 7019327"/>
              <a:gd name="connsiteY3" fmla="*/ 1841701 h 1917584"/>
              <a:gd name="connsiteX4" fmla="*/ 196594 w 7019327"/>
              <a:gd name="connsiteY4" fmla="*/ 1817162 h 1917584"/>
              <a:gd name="connsiteX5" fmla="*/ 49119 w 7019327"/>
              <a:gd name="connsiteY5" fmla="*/ 308316 h 1917584"/>
              <a:gd name="connsiteX0" fmla="*/ 58548 w 7028756"/>
              <a:gd name="connsiteY0" fmla="*/ 308316 h 1917584"/>
              <a:gd name="connsiteX1" fmla="*/ 2149942 w 7028756"/>
              <a:gd name="connsiteY1" fmla="*/ 121023 h 1917584"/>
              <a:gd name="connsiteX2" fmla="*/ 6990262 w 7028756"/>
              <a:gd name="connsiteY2" fmla="*/ 134696 h 1917584"/>
              <a:gd name="connsiteX3" fmla="*/ 6943964 w 7028756"/>
              <a:gd name="connsiteY3" fmla="*/ 1841701 h 1917584"/>
              <a:gd name="connsiteX4" fmla="*/ 206023 w 7028756"/>
              <a:gd name="connsiteY4" fmla="*/ 1817162 h 1917584"/>
              <a:gd name="connsiteX5" fmla="*/ 58548 w 7028756"/>
              <a:gd name="connsiteY5" fmla="*/ 308316 h 1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8756" h="1917584">
                <a:moveTo>
                  <a:pt x="58548" y="308316"/>
                </a:moveTo>
                <a:cubicBezTo>
                  <a:pt x="320304" y="25394"/>
                  <a:pt x="994656" y="149960"/>
                  <a:pt x="2149942" y="121023"/>
                </a:cubicBezTo>
                <a:cubicBezTo>
                  <a:pt x="3305228" y="92086"/>
                  <a:pt x="6100590" y="-144367"/>
                  <a:pt x="6990262" y="134696"/>
                </a:cubicBezTo>
                <a:cubicBezTo>
                  <a:pt x="7044278" y="726847"/>
                  <a:pt x="7051993" y="1585216"/>
                  <a:pt x="6943964" y="1841701"/>
                </a:cubicBezTo>
                <a:cubicBezTo>
                  <a:pt x="4868745" y="1903432"/>
                  <a:pt x="429292" y="1986924"/>
                  <a:pt x="206023" y="1817162"/>
                </a:cubicBezTo>
                <a:cubicBezTo>
                  <a:pt x="147032" y="1279026"/>
                  <a:pt x="-115072" y="533935"/>
                  <a:pt x="58548" y="30831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Khi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nhỏ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ra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đường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lớn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chúng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ta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phải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như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thế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UTM Avo" panose="02040603050506020204" pitchFamily="18" charset="0"/>
              </a:rPr>
              <a:t>nào</a:t>
            </a:r>
            <a:r>
              <a:rPr lang="en-US" sz="3200" b="1" dirty="0">
                <a:solidFill>
                  <a:srgbClr val="006600"/>
                </a:solidFill>
                <a:latin typeface="UTM Avo" panose="02040603050506020204" pitchFamily="18" charset="0"/>
              </a:rPr>
              <a:t>?</a:t>
            </a:r>
            <a:endParaRPr lang="en-US" sz="4000" b="1" dirty="0">
              <a:solidFill>
                <a:srgbClr val="0066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124189" y="6899530"/>
            <a:ext cx="352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r>
              <a:rPr lang="en-US" dirty="0"/>
              <a:t> </a:t>
            </a:r>
            <a:r>
              <a:rPr lang="vi-VN" dirty="0"/>
              <a:t>DESIGN BY TRO GIANG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436698" y="7297230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dirty="0"/>
              <a:t>youtube.com/trogiang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03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(6*min(max(ppt_w*ppt_h,.3),1)-7.4)/-.7*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(6*min(max(ppt_w*ppt_h,.3),1)-7.4)/-.7*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" fill="hold">
                                          <p:stCondLst>
                                            <p:cond delay="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" fill="hold">
                                          <p:stCondLst>
                                            <p:cond delay="14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ster sou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4"/>
                            </p:stCondLst>
                            <p:childTnLst>
                              <p:par>
                                <p:cTn id="4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2 C 0.02214 0.01227 -0.02135 -0.20741 0.00105 -0.19421 C 0.003 -0.2169 0.00352 -0.17037 0.00339 -0.1206 C 0.00339 -0.07083 -0.03476 -0.01319 -0.02851 0.01019 C -0.03346 0.06111 0.03438 0.01296 0.04805 0.00394 C 0.07058 -0.00949 0.12006 0.01783 0.14323 0.00463 " pathEditMode="relative" rAng="0" ptsTypes="AAAAAA">
                                      <p:cBhvr>
                                        <p:cTn id="43" dur="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-826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-10800000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5400000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5400000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4"/>
                            </p:stCondLst>
                            <p:childTnLst>
                              <p:par>
                                <p:cTn id="5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18566" y="1410842"/>
            <a:ext cx="7474856" cy="1042991"/>
            <a:chOff x="2618566" y="1410842"/>
            <a:chExt cx="7474856" cy="1042991"/>
          </a:xfrm>
        </p:grpSpPr>
        <p:sp>
          <p:nvSpPr>
            <p:cNvPr id="10" name="圆角矩形 3"/>
            <p:cNvSpPr/>
            <p:nvPr/>
          </p:nvSpPr>
          <p:spPr>
            <a:xfrm>
              <a:off x="3358540" y="1481314"/>
              <a:ext cx="5723361" cy="972519"/>
            </a:xfrm>
            <a:prstGeom prst="roundRect">
              <a:avLst>
                <a:gd name="adj" fmla="val 50000"/>
              </a:avLst>
            </a:prstGeom>
            <a:solidFill>
              <a:srgbClr val="4EA570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7732DF73-FE15-4596-A98E-503C4477496F}"/>
                </a:ext>
              </a:extLst>
            </p:cNvPr>
            <p:cNvSpPr txBox="1"/>
            <p:nvPr/>
          </p:nvSpPr>
          <p:spPr>
            <a:xfrm>
              <a:off x="2618566" y="1410842"/>
              <a:ext cx="7474856" cy="8914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思源黑体 CN Normal" panose="020B0400000000000000" pitchFamily="34" charset="-122"/>
                  <a:cs typeface="三极真喵简体" panose="00000500000000000000" charset="-122"/>
                  <a:sym typeface="思源黑体 CN Normal" panose="020B0400000000000000" pitchFamily="34" charset="-122"/>
                </a:rPr>
                <a:t>Vui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思源黑体 CN Normal" panose="020B0400000000000000" pitchFamily="34" charset="-122"/>
                  <a:cs typeface="三极真喵简体" panose="00000500000000000000" charset="-122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思源黑体 CN Normal" panose="020B0400000000000000" pitchFamily="34" charset="-122"/>
                  <a:cs typeface="三极真喵简体" panose="00000500000000000000" charset="-122"/>
                  <a:sym typeface="思源黑体 CN Normal" panose="020B0400000000000000" pitchFamily="34" charset="-122"/>
                </a:rPr>
                <a:t>chơi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思源黑体 CN Normal" panose="020B0400000000000000" pitchFamily="34" charset="-122"/>
                  <a:cs typeface="三极真喵简体" panose="00000500000000000000" charset="-122"/>
                  <a:sym typeface="思源黑体 CN Normal" panose="020B0400000000000000" pitchFamily="34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思源黑体 CN Normal" panose="020B0400000000000000" pitchFamily="34" charset="-122"/>
                  <a:cs typeface="三极真喵简体" panose="00000500000000000000" charset="-122"/>
                  <a:sym typeface="思源黑体 CN Normal" panose="020B0400000000000000" pitchFamily="34" charset="-122"/>
                </a:rPr>
                <a:t>hè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思源黑体 CN Normal" panose="020B0400000000000000" pitchFamily="34" charset="-122"/>
                  <a:cs typeface="三极真喵简体" panose="00000500000000000000" charset="-122"/>
                  <a:sym typeface="思源黑体 CN Normal" panose="020B0400000000000000" pitchFamily="34" charset="-122"/>
                </a:rPr>
                <a:t> an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思源黑体 CN Normal" panose="020B0400000000000000" pitchFamily="34" charset="-122"/>
                  <a:cs typeface="三极真喵简体" panose="00000500000000000000" charset="-122"/>
                  <a:sym typeface="思源黑体 CN Normal" panose="020B0400000000000000" pitchFamily="34" charset="-122"/>
                </a:rPr>
                <a:t>toàn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8BAD8E1-EAA6-4C40-989C-5C62E7BEE159}"/>
              </a:ext>
            </a:extLst>
          </p:cNvPr>
          <p:cNvSpPr txBox="1"/>
          <p:nvPr/>
        </p:nvSpPr>
        <p:spPr>
          <a:xfrm>
            <a:off x="5326673" y="2587121"/>
            <a:ext cx="628502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-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Chơi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đúng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trò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phù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hợp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với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lứa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tuổi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UTM Avo" panose="02040603050506020204" pitchFamily="18" charset="0"/>
                <a:ea typeface="思源黑体 CN Normal" panose="020B0400000000000000" pitchFamily="34" charset="-122"/>
                <a:cs typeface="三极真喵简体" panose="00000500000000000000" charset="-122"/>
                <a:sym typeface="思源黑体 CN Normal" panose="020B0400000000000000" pitchFamily="34" charset="-12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baseline="0" dirty="0">
                <a:solidFill>
                  <a:srgbClr val="339933"/>
                </a:solidFill>
                <a:latin typeface="UTM Avo" panose="02040603050506020204" pitchFamily="18" charset="0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- </a:t>
            </a:r>
            <a:r>
              <a:rPr lang="en-US" altLang="zh-CN" sz="4000" b="1" baseline="0" dirty="0" err="1">
                <a:solidFill>
                  <a:srgbClr val="339933"/>
                </a:solidFill>
                <a:latin typeface="UTM Avo" panose="02040603050506020204" pitchFamily="18" charset="0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Chơi</a:t>
            </a:r>
            <a:r>
              <a:rPr lang="en-US" altLang="zh-CN" sz="4000" b="1" dirty="0">
                <a:solidFill>
                  <a:srgbClr val="339933"/>
                </a:solidFill>
                <a:latin typeface="UTM Avo" panose="02040603050506020204" pitchFamily="18" charset="0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339933"/>
                </a:solidFill>
                <a:latin typeface="UTM Avo" panose="02040603050506020204" pitchFamily="18" charset="0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đúng</a:t>
            </a:r>
            <a:r>
              <a:rPr lang="en-US" altLang="zh-CN" sz="4000" b="1" dirty="0">
                <a:solidFill>
                  <a:srgbClr val="339933"/>
                </a:solidFill>
                <a:latin typeface="UTM Avo" panose="02040603050506020204" pitchFamily="18" charset="0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339933"/>
                </a:solidFill>
                <a:latin typeface="UTM Avo" panose="02040603050506020204" pitchFamily="18" charset="0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chỗ</a:t>
            </a:r>
            <a:r>
              <a:rPr lang="en-US" altLang="zh-CN" sz="4000" b="1" dirty="0">
                <a:solidFill>
                  <a:srgbClr val="339933"/>
                </a:solidFill>
                <a:latin typeface="UTM Avo" panose="02040603050506020204" pitchFamily="18" charset="0"/>
                <a:ea typeface="思源黑体 CN Normal" panose="020B0400000000000000" pitchFamily="34" charset="-122"/>
                <a:sym typeface="思源黑体 CN Normal" panose="020B0400000000000000" pitchFamily="34" charset="-12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思源黑体 CN Normal" panose="020B0400000000000000" pitchFamily="34" charset="-122"/>
              <a:sym typeface="思源黑体 CN Normal" panose="020B0400000000000000" pitchFamily="34" charset="-122"/>
            </a:endParaRPr>
          </a:p>
        </p:txBody>
      </p:sp>
      <p:grpSp>
        <p:nvGrpSpPr>
          <p:cNvPr id="13" name="组合 14"/>
          <p:cNvGrpSpPr/>
          <p:nvPr/>
        </p:nvGrpSpPr>
        <p:grpSpPr>
          <a:xfrm>
            <a:off x="1078764" y="251598"/>
            <a:ext cx="10034786" cy="1015663"/>
            <a:chOff x="1204233" y="284832"/>
            <a:chExt cx="9593942" cy="1015663"/>
          </a:xfrm>
        </p:grpSpPr>
        <p:sp>
          <p:nvSpPr>
            <p:cNvPr id="14" name="文本框 15">
              <a:extLst>
                <a:ext uri="{FF2B5EF4-FFF2-40B4-BE49-F238E27FC236}">
                  <a16:creationId xmlns:a16="http://schemas.microsoft.com/office/drawing/2014/main" id="{7DA1FDB7-AD19-4238-AA3C-6633B4F1B06C}"/>
                </a:ext>
              </a:extLst>
            </p:cNvPr>
            <p:cNvSpPr txBox="1"/>
            <p:nvPr/>
          </p:nvSpPr>
          <p:spPr>
            <a:xfrm>
              <a:off x="3722509" y="284832"/>
              <a:ext cx="46153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Kitten" pitchFamily="2" charset="0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DẶN</a:t>
              </a:r>
              <a:r>
                <a:rPr kumimoji="0" lang="en-US" altLang="zh-CN" sz="60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Kitten" pitchFamily="2" charset="0"/>
                  <a:ea typeface="思源黑体 CN Bold" panose="020B0800000000000000" pitchFamily="34" charset="-122"/>
                  <a:sym typeface="思源黑体 CN Normal" panose="020B0400000000000000" pitchFamily="34" charset="-122"/>
                </a:rPr>
                <a:t> DÒ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Kitten" pitchFamily="2" charset="0"/>
                <a:ea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15" name="直接连接符 17"/>
            <p:cNvCxnSpPr/>
            <p:nvPr/>
          </p:nvCxnSpPr>
          <p:spPr>
            <a:xfrm>
              <a:off x="7720371" y="894985"/>
              <a:ext cx="3077804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直接连接符 18"/>
            <p:cNvCxnSpPr/>
            <p:nvPr/>
          </p:nvCxnSpPr>
          <p:spPr>
            <a:xfrm>
              <a:off x="1204233" y="894985"/>
              <a:ext cx="3135786" cy="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7" name="图片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10" y="1672771"/>
            <a:ext cx="5185229" cy="5185229"/>
          </a:xfrm>
          <a:prstGeom prst="rect">
            <a:avLst/>
          </a:prstGeom>
        </p:spPr>
      </p:pic>
      <p:pic>
        <p:nvPicPr>
          <p:cNvPr id="18" name="그림 24">
            <a:extLst>
              <a:ext uri="{FF2B5EF4-FFF2-40B4-BE49-F238E27FC236}">
                <a16:creationId xmlns:a16="http://schemas.microsoft.com/office/drawing/2014/main" id="{03A2299E-0F89-45DC-8596-A2ED1DC3B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466">
            <a:off x="10329594" y="384928"/>
            <a:ext cx="1745863" cy="958666"/>
          </a:xfrm>
          <a:prstGeom prst="rect">
            <a:avLst/>
          </a:prstGeom>
        </p:spPr>
      </p:pic>
      <p:pic>
        <p:nvPicPr>
          <p:cNvPr id="19" name="그림 32">
            <a:extLst>
              <a:ext uri="{FF2B5EF4-FFF2-40B4-BE49-F238E27FC236}">
                <a16:creationId xmlns:a16="http://schemas.microsoft.com/office/drawing/2014/main" id="{D6187F1E-3FDC-44DB-837F-F600360A4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65" y="105050"/>
            <a:ext cx="685875" cy="143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5C08CC2C-5427-410A-8EAA-EF2AD03A1DC2}"/>
              </a:ext>
            </a:extLst>
          </p:cNvPr>
          <p:cNvSpPr/>
          <p:nvPr/>
        </p:nvSpPr>
        <p:spPr>
          <a:xfrm>
            <a:off x="1460339" y="1778000"/>
            <a:ext cx="9271322" cy="3302000"/>
          </a:xfrm>
          <a:prstGeom prst="roundRect">
            <a:avLst>
              <a:gd name="adj" fmla="val 8590"/>
            </a:avLst>
          </a:prstGeom>
          <a:solidFill>
            <a:srgbClr val="FFDEB9"/>
          </a:solidFill>
          <a:ln w="15875" cap="flat">
            <a:noFill/>
            <a:prstDash val="solid"/>
            <a:miter/>
          </a:ln>
          <a:effectLst>
            <a:outerShdw dist="190500" dir="2700000" algn="tl" rotWithShape="0">
              <a:srgbClr val="9226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Cảm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 </a:t>
            </a:r>
            <a:r>
              <a:rPr kumimoji="0" lang="en-US" altLang="ko-KR" sz="7200" b="0" i="0" u="none" strike="noStrike" kern="1200" cap="none" spc="0" normalizeH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ơn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 </a:t>
            </a:r>
            <a:r>
              <a:rPr kumimoji="0" lang="en-US" altLang="ko-KR" sz="7200" b="0" i="0" u="none" strike="noStrike" kern="1200" cap="none" spc="0" normalizeH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quý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 </a:t>
            </a:r>
            <a:r>
              <a:rPr kumimoji="0" lang="en-US" altLang="ko-KR" sz="7200" b="0" i="0" u="none" strike="noStrike" kern="1200" cap="none" spc="0" normalizeH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thầy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 </a:t>
            </a:r>
            <a:r>
              <a:rPr kumimoji="0" lang="en-US" altLang="ko-KR" sz="7200" b="0" i="0" u="none" strike="noStrike" kern="1200" cap="none" spc="0" normalizeH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cô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 </a:t>
            </a:r>
            <a:r>
              <a:rPr kumimoji="0" lang="en-US" altLang="ko-KR" sz="7200" b="0" i="0" u="none" strike="noStrike" kern="1200" cap="none" spc="0" normalizeH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và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 </a:t>
            </a:r>
            <a:r>
              <a:rPr kumimoji="0" lang="en-US" altLang="ko-KR" sz="7200" b="0" i="0" u="none" strike="noStrike" kern="1200" cap="none" spc="0" normalizeH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các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 </a:t>
            </a:r>
            <a:r>
              <a:rPr kumimoji="0" lang="en-US" altLang="ko-KR" sz="7200" b="0" i="0" u="none" strike="noStrike" kern="1200" cap="none" spc="0" normalizeH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em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 </a:t>
            </a:r>
            <a:r>
              <a:rPr kumimoji="0" lang="en-US" altLang="ko-KR" sz="7200" b="0" i="0" u="none" strike="noStrike" kern="1200" cap="none" spc="0" normalizeH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học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 </a:t>
            </a:r>
            <a:r>
              <a:rPr kumimoji="0" lang="en-US" altLang="ko-KR" sz="7200" b="0" i="0" u="none" strike="noStrike" kern="1200" cap="none" spc="0" normalizeH="0" noProof="0" dirty="0" err="1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sinh</a:t>
            </a:r>
            <a:r>
              <a:rPr kumimoji="0" lang="en-US" altLang="ko-KR" sz="7200" b="0" i="0" u="none" strike="noStrike" kern="1200" cap="none" spc="0" normalizeH="0" noProof="0" dirty="0">
                <a:ln>
                  <a:noFill/>
                </a:ln>
                <a:solidFill>
                  <a:srgbClr val="922600"/>
                </a:solidFill>
                <a:effectLst/>
                <a:uLnTx/>
                <a:uFillTx/>
                <a:latin typeface="#9Slide05 SVNKitten" pitchFamily="2" charset="0"/>
              </a:rPr>
              <a:t>!</a:t>
            </a:r>
            <a:endParaRPr kumimoji="0" lang="ko-KR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922600"/>
              </a:solidFill>
              <a:effectLst/>
              <a:uLnTx/>
              <a:uFillTx/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448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2"/>
          <a:srcRect r="18747"/>
          <a:stretch/>
        </p:blipFill>
        <p:spPr>
          <a:xfrm>
            <a:off x="-1849681" y="-42513"/>
            <a:ext cx="14437097" cy="2554988"/>
          </a:xfrm>
          <a:prstGeom prst="rect">
            <a:avLst/>
          </a:prstGeom>
        </p:spPr>
      </p:pic>
      <p:sp>
        <p:nvSpPr>
          <p:cNvPr id="14" name="圆角矩形标注 7"/>
          <p:cNvSpPr/>
          <p:nvPr/>
        </p:nvSpPr>
        <p:spPr>
          <a:xfrm flipH="1">
            <a:off x="3609474" y="4120091"/>
            <a:ext cx="6932234" cy="2197196"/>
          </a:xfrm>
          <a:prstGeom prst="wedgeRoundRectCallout">
            <a:avLst>
              <a:gd name="adj1" fmla="val 57454"/>
              <a:gd name="adj2" fmla="val 896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F15731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đáng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err="1">
                <a:solidFill>
                  <a:srgbClr val="C00000"/>
                </a:solidFill>
                <a:latin typeface="UTM Avo" panose="02040603050506020204" pitchFamily="18" charset="0"/>
              </a:rPr>
              <a:t>nhớ</a:t>
            </a:r>
            <a:r>
              <a:rPr lang="en-US" sz="4000" b="1">
                <a:solidFill>
                  <a:srgbClr val="C00000"/>
                </a:solidFill>
                <a:latin typeface="UTM Avo" panose="02040603050506020204" pitchFamily="18" charset="0"/>
              </a:rPr>
              <a:t> nhất trong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kì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nghỉ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hè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mình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6" name="图片 34">
            <a:extLst>
              <a:ext uri="{FF2B5EF4-FFF2-40B4-BE49-F238E27FC236}">
                <a16:creationId xmlns:a16="http://schemas.microsoft.com/office/drawing/2014/main" id="{095F15E4-6D29-4E00-B894-B9591ED135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t="35246" b="21911"/>
          <a:stretch/>
        </p:blipFill>
        <p:spPr>
          <a:xfrm rot="676105">
            <a:off x="-4307681" y="2472411"/>
            <a:ext cx="5542203" cy="4477128"/>
          </a:xfrm>
          <a:prstGeom prst="rect">
            <a:avLst/>
          </a:prstGeom>
        </p:spPr>
      </p:pic>
      <p:pic>
        <p:nvPicPr>
          <p:cNvPr id="31" name="그림 14">
            <a:extLst>
              <a:ext uri="{FF2B5EF4-FFF2-40B4-BE49-F238E27FC236}">
                <a16:creationId xmlns:a16="http://schemas.microsoft.com/office/drawing/2014/main" id="{717D7F4D-1423-4913-AC5B-484887B9CB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216" y="5546977"/>
            <a:ext cx="1383442" cy="1009328"/>
          </a:xfrm>
          <a:prstGeom prst="rect">
            <a:avLst/>
          </a:prstGeom>
        </p:spPr>
      </p:pic>
      <p:pic>
        <p:nvPicPr>
          <p:cNvPr id="32" name="그림 16">
            <a:extLst>
              <a:ext uri="{FF2B5EF4-FFF2-40B4-BE49-F238E27FC236}">
                <a16:creationId xmlns:a16="http://schemas.microsoft.com/office/drawing/2014/main" id="{0F70B2D4-FD82-4209-909E-B5EC3285F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16" y="5740759"/>
            <a:ext cx="888292" cy="1031668"/>
          </a:xfrm>
          <a:prstGeom prst="rect">
            <a:avLst/>
          </a:prstGeom>
        </p:spPr>
      </p:pic>
      <p:pic>
        <p:nvPicPr>
          <p:cNvPr id="35" name="그래픽 25">
            <a:extLst>
              <a:ext uri="{FF2B5EF4-FFF2-40B4-BE49-F238E27FC236}">
                <a16:creationId xmlns:a16="http://schemas.microsoft.com/office/drawing/2014/main" id="{9C8FE8CA-C89B-401E-A7FC-F8A90514F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3127" b="48625"/>
          <a:stretch/>
        </p:blipFill>
        <p:spPr>
          <a:xfrm flipH="1" flipV="1">
            <a:off x="6920264" y="23274"/>
            <a:ext cx="5271736" cy="30861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987173" y="-1179135"/>
            <a:ext cx="7963005" cy="1188096"/>
            <a:chOff x="2178091" y="195310"/>
            <a:chExt cx="7963005" cy="1188096"/>
          </a:xfrm>
        </p:grpSpPr>
        <p:sp>
          <p:nvSpPr>
            <p:cNvPr id="23" name="TextBox 22"/>
            <p:cNvSpPr txBox="1"/>
            <p:nvPr/>
          </p:nvSpPr>
          <p:spPr>
            <a:xfrm>
              <a:off x="2178091" y="195310"/>
              <a:ext cx="7879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254000" cap="rnd" cmpd="sng">
                    <a:solidFill>
                      <a:schemeClr val="accent3">
                        <a:lumMod val="60000"/>
                        <a:lumOff val="40000"/>
                      </a:schemeClr>
                    </a:solidFill>
                    <a:bevel/>
                  </a:ln>
                  <a:solidFill>
                    <a:srgbClr val="0000CC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Yêu</a:t>
              </a:r>
              <a:r>
                <a:rPr lang="en-US" sz="6600" b="1" dirty="0">
                  <a:ln w="254000" cap="rnd" cmpd="sng">
                    <a:solidFill>
                      <a:schemeClr val="accent3">
                        <a:lumMod val="60000"/>
                        <a:lumOff val="40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6600" b="1" dirty="0" err="1">
                  <a:ln w="254000" cap="rnd" cmpd="sng">
                    <a:solidFill>
                      <a:schemeClr val="accent3">
                        <a:lumMod val="60000"/>
                        <a:lumOff val="40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cầu</a:t>
              </a:r>
              <a:r>
                <a:rPr lang="en-US" sz="6600" b="1" dirty="0">
                  <a:ln w="254000" cap="rnd" cmpd="sng">
                    <a:solidFill>
                      <a:schemeClr val="accent3">
                        <a:lumMod val="60000"/>
                        <a:lumOff val="40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6600" b="1" dirty="0" err="1">
                  <a:ln w="254000" cap="rnd" cmpd="sng">
                    <a:solidFill>
                      <a:schemeClr val="accent3">
                        <a:lumMod val="60000"/>
                        <a:lumOff val="40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cần</a:t>
              </a:r>
              <a:r>
                <a:rPr lang="en-US" sz="6600" b="1" dirty="0">
                  <a:ln w="254000" cap="rnd" cmpd="sng">
                    <a:solidFill>
                      <a:schemeClr val="accent3">
                        <a:lumMod val="60000"/>
                        <a:lumOff val="40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6600" b="1" dirty="0" err="1">
                  <a:ln w="254000" cap="rnd" cmpd="sng">
                    <a:solidFill>
                      <a:schemeClr val="accent3">
                        <a:lumMod val="60000"/>
                        <a:lumOff val="40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đạt</a:t>
              </a:r>
              <a:r>
                <a:rPr lang="en-US" sz="6600" b="1" dirty="0">
                  <a:ln w="254000" cap="rnd" cmpd="sng">
                    <a:solidFill>
                      <a:schemeClr val="accent3">
                        <a:lumMod val="60000"/>
                        <a:lumOff val="40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: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61820" y="275410"/>
              <a:ext cx="7879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ln w="254000" cap="rnd" cmpd="sng">
                    <a:solidFill>
                      <a:srgbClr val="006600"/>
                    </a:solidFill>
                    <a:bevel/>
                  </a:ln>
                  <a:solidFill>
                    <a:srgbClr val="0000CC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Yêu</a:t>
              </a:r>
              <a:r>
                <a:rPr lang="en-US" sz="6600" b="1" dirty="0">
                  <a:ln w="254000" cap="rnd" cmpd="sng">
                    <a:solidFill>
                      <a:schemeClr val="tx2">
                        <a:lumMod val="75000"/>
                      </a:schemeClr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6600" b="1" dirty="0" err="1">
                  <a:ln w="254000" cap="rnd" cmpd="sng">
                    <a:solidFill>
                      <a:srgbClr val="339933"/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cầu</a:t>
              </a:r>
              <a:r>
                <a:rPr lang="en-US" sz="6600" b="1" dirty="0">
                  <a:ln w="254000" cap="rnd" cmpd="sng">
                    <a:solidFill>
                      <a:srgbClr val="993300"/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6600" b="1" dirty="0" err="1">
                  <a:ln w="254000" cap="rnd" cmpd="sng">
                    <a:solidFill>
                      <a:srgbClr val="339966"/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cần</a:t>
              </a:r>
              <a:r>
                <a:rPr lang="en-US" sz="6600" b="1" dirty="0">
                  <a:ln w="254000" cap="rnd" cmpd="sng">
                    <a:solidFill>
                      <a:srgbClr val="CC0000"/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6600" b="1" dirty="0" err="1">
                  <a:ln w="254000" cap="rnd" cmpd="sng">
                    <a:solidFill>
                      <a:srgbClr val="008080"/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đạt</a:t>
              </a:r>
              <a:r>
                <a:rPr lang="en-US" sz="6600" b="1" dirty="0">
                  <a:ln w="254000" cap="rnd" cmpd="sng">
                    <a:solidFill>
                      <a:srgbClr val="008080"/>
                    </a:solidFill>
                    <a:bevel/>
                  </a:ln>
                  <a:solidFill>
                    <a:schemeClr val="bg1"/>
                  </a:solidFill>
                  <a:effectLst>
                    <a:reflection stA="45000" endPos="2000" dist="50800" dir="5400000" sy="-100000" algn="bl" rotWithShape="0"/>
                  </a:effectLst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: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61820" y="261097"/>
              <a:ext cx="78792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chemeClr val="bg1"/>
                  </a:solidFill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Yêu</a:t>
              </a:r>
              <a:r>
                <a:rPr lang="en-US" sz="66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cầu</a:t>
              </a:r>
              <a:r>
                <a:rPr lang="en-US" sz="66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cần</a:t>
              </a:r>
              <a:r>
                <a:rPr lang="en-US" sz="66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đạt</a:t>
              </a:r>
              <a:r>
                <a:rPr lang="en-US" sz="6600" b="1" dirty="0">
                  <a:solidFill>
                    <a:schemeClr val="bg1"/>
                  </a:solidFill>
                  <a:latin typeface="#9Slide03 Sofia Pro Soft Bold" panose="020B0000000000000000" pitchFamily="34" charset="0"/>
                  <a:cs typeface="#9Slide03 Arima Madurai Black" panose="00000A00000000000000" pitchFamily="2" charset="0"/>
                </a:rPr>
                <a:t>:</a:t>
              </a:r>
            </a:p>
          </p:txBody>
        </p:sp>
      </p:grpSp>
      <p:sp>
        <p:nvSpPr>
          <p:cNvPr id="13" name="圆角矩形标注 6"/>
          <p:cNvSpPr/>
          <p:nvPr/>
        </p:nvSpPr>
        <p:spPr>
          <a:xfrm>
            <a:off x="3224462" y="1549529"/>
            <a:ext cx="8434137" cy="2199638"/>
          </a:xfrm>
          <a:prstGeom prst="wedgeRoundRectCallout">
            <a:avLst>
              <a:gd name="adj1" fmla="val -55962"/>
              <a:gd name="adj2" fmla="val 36625"/>
              <a:gd name="adj3" fmla="val 16667"/>
            </a:avLst>
          </a:prstGeom>
          <a:solidFill>
            <a:schemeClr val="bg1"/>
          </a:solidFill>
          <a:ln w="28575" cap="flat" cmpd="sng" algn="ctr">
            <a:solidFill>
              <a:srgbClr val="F15731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Nhận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sự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tranh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minh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họa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kì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nghỉ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hè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nhỏ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4" name="그림 19">
            <a:extLst>
              <a:ext uri="{FF2B5EF4-FFF2-40B4-BE49-F238E27FC236}">
                <a16:creationId xmlns:a16="http://schemas.microsoft.com/office/drawing/2014/main" id="{1348ED8C-6728-4BAB-B4F5-BB35C7FE0A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3307">
            <a:off x="10606677" y="4631829"/>
            <a:ext cx="1389010" cy="112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4213 L 0.07786 -0.12153 C 0.09961 -0.15811 0.12122 -0.17616 0.15351 -0.17616 C 0.18698 -0.17616 0.20872 -0.15811 0.23086 -0.12153 L 0.31953 0.04213 " pathEditMode="relative" rAng="0" ptsTypes="AAAAA">
                                      <p:cBhvr>
                                        <p:cTn id="6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7" y="-10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05 -0.01504 L 0.1474 -0.01504 C 0.08972 -0.01504 0.01862 0.03334 0.01862 0.07176 L 0.01862 0.15834 " pathEditMode="relative" rAng="0" ptsTypes="AAAA">
                                      <p:cBhvr>
                                        <p:cTn id="8" dur="1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HÈ VUI - Nhạc và lời - Lê Bùi - Bài hát mẫu - Âm nhạc - lớp 2 -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115747" y="98384"/>
            <a:ext cx="11979798" cy="6643869"/>
          </a:xfrm>
          <a:prstGeom prst="rect">
            <a:avLst/>
          </a:prstGeom>
          <a:ln w="38100">
            <a:solidFill>
              <a:srgbClr val="F15731"/>
            </a:solidFill>
            <a:prstDash val="solid"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158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1">
            <a:extLst>
              <a:ext uri="{FF2B5EF4-FFF2-40B4-BE49-F238E27FC236}">
                <a16:creationId xmlns:a16="http://schemas.microsoft.com/office/drawing/2014/main" id="{E853B4BB-43D2-40BC-8F1E-2BC2384DC5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27089" y="309623"/>
            <a:ext cx="7937823" cy="6238754"/>
          </a:xfrm>
        </p:spPr>
      </p:sp>
      <p:pic>
        <p:nvPicPr>
          <p:cNvPr id="9" name="그림 13">
            <a:extLst>
              <a:ext uri="{FF2B5EF4-FFF2-40B4-BE49-F238E27FC236}">
                <a16:creationId xmlns:a16="http://schemas.microsoft.com/office/drawing/2014/main" id="{C0996AD1-4DE1-4D4B-B519-164FE4237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98" y="874176"/>
            <a:ext cx="2384974" cy="685875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44"/>
          <a:stretch/>
        </p:blipFill>
        <p:spPr>
          <a:xfrm rot="21373043">
            <a:off x="-129807" y="2783134"/>
            <a:ext cx="3324947" cy="2534438"/>
          </a:xfrm>
          <a:prstGeom prst="rect">
            <a:avLst/>
          </a:prstGeom>
        </p:spPr>
      </p:pic>
      <p:grpSp>
        <p:nvGrpSpPr>
          <p:cNvPr id="13" name="组合 11"/>
          <p:cNvGrpSpPr/>
          <p:nvPr/>
        </p:nvGrpSpPr>
        <p:grpSpPr>
          <a:xfrm>
            <a:off x="3846746" y="155687"/>
            <a:ext cx="4406172" cy="1051298"/>
            <a:chOff x="2959806" y="1229077"/>
            <a:chExt cx="5725692" cy="1250478"/>
          </a:xfrm>
        </p:grpSpPr>
        <p:pic>
          <p:nvPicPr>
            <p:cNvPr id="14" name="图片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59806" y="1229077"/>
              <a:ext cx="1354683" cy="1250478"/>
            </a:xfrm>
            <a:prstGeom prst="rect">
              <a:avLst/>
            </a:prstGeom>
          </p:spPr>
        </p:pic>
        <p:pic>
          <p:nvPicPr>
            <p:cNvPr id="15" name="图片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30815" y="1229077"/>
              <a:ext cx="1354683" cy="125047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703732" y="309623"/>
            <a:ext cx="744777" cy="956191"/>
            <a:chOff x="5563253" y="1202499"/>
            <a:chExt cx="744777" cy="956191"/>
          </a:xfrm>
        </p:grpSpPr>
        <p:sp>
          <p:nvSpPr>
            <p:cNvPr id="21" name="TextBox 13"/>
            <p:cNvSpPr txBox="1"/>
            <p:nvPr/>
          </p:nvSpPr>
          <p:spPr>
            <a:xfrm>
              <a:off x="5563253" y="1261328"/>
              <a:ext cx="738165" cy="897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96"/>
                </a:lnSpc>
              </a:pPr>
              <a:r>
                <a:rPr lang="en-US" sz="5640" dirty="0">
                  <a:solidFill>
                    <a:srgbClr val="FEAD38"/>
                  </a:solidFill>
                  <a:latin typeface="#9Slide07 SVNZiclets" panose="02000603000000000000" pitchFamily="2" charset="0"/>
                </a:rPr>
                <a:t>1.</a:t>
              </a:r>
            </a:p>
          </p:txBody>
        </p:sp>
        <p:sp>
          <p:nvSpPr>
            <p:cNvPr id="22" name="TextBox 13"/>
            <p:cNvSpPr txBox="1"/>
            <p:nvPr/>
          </p:nvSpPr>
          <p:spPr>
            <a:xfrm>
              <a:off x="5569865" y="1202499"/>
              <a:ext cx="738165" cy="897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96"/>
                </a:lnSpc>
              </a:pPr>
              <a:r>
                <a:rPr lang="en-US" sz="5640" dirty="0">
                  <a:latin typeface="#9Slide07 SVNZiclets" panose="02000603000000000000" pitchFamily="2" charset="0"/>
                </a:rPr>
                <a:t>1.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831500" y="1961977"/>
            <a:ext cx="9259932" cy="1905620"/>
            <a:chOff x="110293" y="1937354"/>
            <a:chExt cx="13666034" cy="1905620"/>
          </a:xfrm>
        </p:grpSpPr>
        <p:sp>
          <p:nvSpPr>
            <p:cNvPr id="17" name="TextBox 7"/>
            <p:cNvSpPr txBox="1"/>
            <p:nvPr/>
          </p:nvSpPr>
          <p:spPr>
            <a:xfrm>
              <a:off x="110293" y="1996315"/>
              <a:ext cx="13666034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Kể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về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điều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đáng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nhớ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nhất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trong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của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em</a:t>
              </a:r>
              <a:endParaRPr lang="en-US" sz="6000" dirty="0">
                <a:ln w="2254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D880E"/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18" name="TextBox 7"/>
            <p:cNvSpPr txBox="1"/>
            <p:nvPr/>
          </p:nvSpPr>
          <p:spPr>
            <a:xfrm>
              <a:off x="224125" y="1937354"/>
              <a:ext cx="13552202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Kể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về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điều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đáng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nhớ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nhất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trong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của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em</a:t>
              </a:r>
              <a:endParaRPr lang="en-US" sz="6000" dirty="0">
                <a:ln w="225425">
                  <a:solidFill>
                    <a:srgbClr val="FEAD38"/>
                  </a:solidFill>
                </a:ln>
                <a:solidFill>
                  <a:srgbClr val="FFAF39"/>
                </a:solidFill>
                <a:latin typeface="#9Slide03 AmpleSoft Bold" panose="02000000000000000000" pitchFamily="2" charset="0"/>
              </a:endParaRPr>
            </a:p>
          </p:txBody>
        </p:sp>
        <p:sp>
          <p:nvSpPr>
            <p:cNvPr id="19" name="TextBox 7"/>
            <p:cNvSpPr txBox="1"/>
            <p:nvPr/>
          </p:nvSpPr>
          <p:spPr>
            <a:xfrm>
              <a:off x="458810" y="1952671"/>
              <a:ext cx="13082828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Kể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về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điều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đáng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nhớ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nhất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trong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của</a:t>
              </a:r>
              <a:r>
                <a:rPr lang="en-US" sz="6000" dirty="0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latin typeface="#9Slide03 AmpleSoft Bold" panose="02000000000000000000" pitchFamily="2" charset="0"/>
                </a:rPr>
                <a:t>em</a:t>
              </a:r>
              <a:endParaRPr lang="en-US" sz="6000" dirty="0">
                <a:ln>
                  <a:noFill/>
                  <a:prstDash val="lgDashDot"/>
                </a:ln>
                <a:latin typeface="#9Slide03 AmpleSoft Bold" panose="02000000000000000000" pitchFamily="2" charset="0"/>
              </a:endParaRPr>
            </a:p>
          </p:txBody>
        </p:sp>
      </p:grpSp>
      <p:pic>
        <p:nvPicPr>
          <p:cNvPr id="4098" name="Picture 2" descr="Road Asphalt, Woodland Road, angle, text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" b="100000" l="1000" r="10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92" y="4184181"/>
            <a:ext cx="1279598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oad Asphalt, Woodland Road, angle, text png | PNGEg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19"/>
          <a:stretch/>
        </p:blipFill>
        <p:spPr bwMode="auto">
          <a:xfrm>
            <a:off x="-29774" y="6004560"/>
            <a:ext cx="1222177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Family Travel Vector, Person, Human, People, Poster Transparent Png –  Pngset.co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2" b="95313" l="8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912" y="3990975"/>
            <a:ext cx="7262141" cy="32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3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8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9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9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9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0857 L -0.04531 -0.08519 C -0.06002 -0.10139 -0.06797 -0.12546 -0.06797 -0.1507 C -0.06797 -0.17917 -0.06002 -0.20162 -0.04531 -0.21782 L 0.02057 -0.29398 " pathEditMode="relative" rAng="0" ptsTypes="AAAAA">
                                      <p:cBhvr>
                                        <p:cTn id="15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1428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59492 -0.026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53" y="-134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08333E-7 5.55112E-17 L -0.84766 0.0025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8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9994" y="1863981"/>
            <a:ext cx="5512012" cy="3068166"/>
            <a:chOff x="538920" y="360834"/>
            <a:chExt cx="5512012" cy="306816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257"/>
                      </a14:imgEffect>
                      <a14:imgEffect>
                        <a14:saturation sat="20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20" y="422706"/>
              <a:ext cx="5512012" cy="300629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Plaque 16"/>
            <p:cNvSpPr/>
            <p:nvPr/>
          </p:nvSpPr>
          <p:spPr>
            <a:xfrm>
              <a:off x="5077383" y="360834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39994" y="1925853"/>
            <a:ext cx="5512012" cy="3006295"/>
            <a:chOff x="6483104" y="151575"/>
            <a:chExt cx="5512012" cy="30062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6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3104" y="151575"/>
              <a:ext cx="5512012" cy="300629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8" name="Plaque 17"/>
            <p:cNvSpPr/>
            <p:nvPr/>
          </p:nvSpPr>
          <p:spPr>
            <a:xfrm>
              <a:off x="6515986" y="151575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79991" y="1486339"/>
            <a:ext cx="7194065" cy="3700129"/>
            <a:chOff x="2598116" y="3157870"/>
            <a:chExt cx="7194065" cy="370012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116" y="3379808"/>
              <a:ext cx="7194065" cy="347819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Plaque 18"/>
            <p:cNvSpPr/>
            <p:nvPr/>
          </p:nvSpPr>
          <p:spPr>
            <a:xfrm>
              <a:off x="5676014" y="3157870"/>
              <a:ext cx="839972" cy="741560"/>
            </a:xfrm>
            <a:prstGeom prst="plaque">
              <a:avLst/>
            </a:prstGeom>
            <a:ln w="19050">
              <a:solidFill>
                <a:schemeClr val="accent6">
                  <a:lumMod val="50000"/>
                </a:schemeClr>
              </a:solidFill>
              <a:prstDash val="dashDot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Cooper Black" panose="0208090404030B0204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081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25977 -0.26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31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95 -0.268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1342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0065 0.23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7A2739C5-6C5D-4495-B388-C9A7DC1A9B28}"/>
              </a:ext>
            </a:extLst>
          </p:cNvPr>
          <p:cNvSpPr/>
          <p:nvPr/>
        </p:nvSpPr>
        <p:spPr>
          <a:xfrm>
            <a:off x="193997" y="529340"/>
            <a:ext cx="10735799" cy="4997784"/>
          </a:xfrm>
          <a:prstGeom prst="roundRect">
            <a:avLst>
              <a:gd name="adj" fmla="val 8590"/>
            </a:avLst>
          </a:prstGeom>
          <a:solidFill>
            <a:srgbClr val="FFDEB9"/>
          </a:solidFill>
          <a:ln w="15875" cap="flat">
            <a:noFill/>
            <a:prstDash val="solid"/>
            <a:miter/>
          </a:ln>
          <a:effectLst>
            <a:outerShdw dist="190500" dir="2700000" algn="tl" rotWithShape="0">
              <a:srgbClr val="922600"/>
            </a:outerShdw>
          </a:effectLst>
        </p:spPr>
        <p:txBody>
          <a:bodyPr rtlCol="0" anchor="ctr"/>
          <a:lstStyle/>
          <a:p>
            <a:pPr algn="ctr"/>
            <a:endParaRPr lang="ko-KR" altLang="en-US" sz="4800" dirty="0">
              <a:solidFill>
                <a:srgbClr val="9226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" y="-4322432"/>
            <a:ext cx="9547412" cy="4767263"/>
          </a:xfrm>
          <a:prstGeom prst="roundRect">
            <a:avLst/>
          </a:prstGeom>
          <a:noFill/>
          <a:ln w="57150">
            <a:noFill/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Gợi</a:t>
            </a:r>
            <a:r>
              <a:rPr lang="en-US" sz="4400" b="1" u="sng" dirty="0">
                <a:solidFill>
                  <a:srgbClr val="002060"/>
                </a:solidFill>
                <a:latin typeface="UTM Avo" panose="02040603050506020204" pitchFamily="18" charset="0"/>
              </a:rPr>
              <a:t> ý:</a:t>
            </a:r>
          </a:p>
          <a:p>
            <a:pPr marL="285750" indent="-285750">
              <a:buFontTx/>
              <a:buChar char="-"/>
            </a:pP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Nghỉ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hè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được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đâu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được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tham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gia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hoạt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nào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nhớ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nhất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điều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6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gì</a:t>
            </a:r>
            <a:r>
              <a:rPr lang="en-US" sz="46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4" name="Picture 2" descr="Hello Summer Png Image - Transparent Background Cute Summer Clipart,Summer  Png - free transparent png images - pngaaa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9326">
            <a:off x="7607910" y="-1179514"/>
            <a:ext cx="6252139" cy="35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320" b="41065"/>
          <a:stretch/>
        </p:blipFill>
        <p:spPr>
          <a:xfrm>
            <a:off x="2877671" y="8426685"/>
            <a:ext cx="4867835" cy="27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081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18 1.85185E-6 L -0.02005 -0.17292 C -0.10065 -0.20903 -0.14466 -0.2632 -0.14466 -0.31898 C -0.14466 -0.38357 -0.10065 -0.43449 -0.02005 -0.47014 L 0.34518 -0.64005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-3201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03516 0.18241 C -0.04323 0.22083 -0.04818 0.27755 -0.04818 0.33611 C -0.04818 0.40347 -0.04323 0.45764 -0.03516 0.4963 L 2.29167E-6 0.67917 " pathEditMode="relative" rAng="0" ptsTypes="AAAAA">
                                      <p:cBhvr>
                                        <p:cTn id="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" y="3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 flipV="1">
            <a:off x="2991002" y="2237347"/>
            <a:ext cx="6220108" cy="3370347"/>
          </a:xfrm>
          <a:prstGeom prst="rect">
            <a:avLst/>
          </a:prstGeom>
        </p:spPr>
      </p:pic>
      <p:pic>
        <p:nvPicPr>
          <p:cNvPr id="8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>
            <a:off x="3769616" y="2590215"/>
            <a:ext cx="5441494" cy="3017479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98DD410C-B90D-4423-9244-DD9866F11B28}"/>
              </a:ext>
            </a:extLst>
          </p:cNvPr>
          <p:cNvSpPr txBox="1">
            <a:spLocks/>
          </p:cNvSpPr>
          <p:nvPr/>
        </p:nvSpPr>
        <p:spPr>
          <a:xfrm rot="5400000" flipH="1">
            <a:off x="-1602500" y="4666788"/>
            <a:ext cx="4123930" cy="8586594"/>
          </a:xfrm>
          <a:prstGeom prst="roundRect">
            <a:avLst>
              <a:gd name="adj" fmla="val 356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dist="190500" dir="2700000" algn="tl" rotWithShape="0">
              <a:srgbClr val="FF7B1D"/>
            </a:outerShdw>
          </a:effectLst>
        </p:spPr>
        <p:txBody>
          <a:bodyPr tIns="828000"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ko-KR" alt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1" name="그림 11">
            <a:extLst>
              <a:ext uri="{FF2B5EF4-FFF2-40B4-BE49-F238E27FC236}">
                <a16:creationId xmlns:a16="http://schemas.microsoft.com/office/drawing/2014/main" id="{3CFB9059-A2C9-417E-9A28-B16A7E5D95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571">
            <a:off x="4940620" y="3437950"/>
            <a:ext cx="1839393" cy="98984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58827" y="2539323"/>
            <a:ext cx="772389" cy="952623"/>
            <a:chOff x="5563253" y="1206067"/>
            <a:chExt cx="772389" cy="952623"/>
          </a:xfrm>
        </p:grpSpPr>
        <p:sp>
          <p:nvSpPr>
            <p:cNvPr id="24" name="TextBox 13"/>
            <p:cNvSpPr txBox="1"/>
            <p:nvPr/>
          </p:nvSpPr>
          <p:spPr>
            <a:xfrm>
              <a:off x="5563253" y="1261328"/>
              <a:ext cx="738165" cy="897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96"/>
                </a:lnSpc>
              </a:pPr>
              <a:r>
                <a:rPr lang="en-US" sz="5640" dirty="0">
                  <a:solidFill>
                    <a:srgbClr val="FEAD38"/>
                  </a:solidFill>
                  <a:latin typeface="#9Slide07 SVNZiclets" panose="02000603000000000000" pitchFamily="2" charset="0"/>
                </a:rPr>
                <a:t>2.</a:t>
              </a:r>
            </a:p>
          </p:txBody>
        </p:sp>
        <p:sp>
          <p:nvSpPr>
            <p:cNvPr id="25" name="TextBox 13"/>
            <p:cNvSpPr txBox="1"/>
            <p:nvPr/>
          </p:nvSpPr>
          <p:spPr>
            <a:xfrm>
              <a:off x="5597477" y="1206067"/>
              <a:ext cx="738165" cy="8973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96"/>
                </a:lnSpc>
              </a:pPr>
              <a:r>
                <a:rPr lang="en-US" sz="5640" dirty="0">
                  <a:latin typeface="#9Slide07 SVNZiclets" panose="02000603000000000000" pitchFamily="2" charset="0"/>
                </a:rPr>
                <a:t>2.</a:t>
              </a:r>
            </a:p>
          </p:txBody>
        </p:sp>
      </p:grpSp>
      <p:pic>
        <p:nvPicPr>
          <p:cNvPr id="26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72710" y="5428544"/>
            <a:ext cx="4876800" cy="1456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903262" y="3028645"/>
            <a:ext cx="7699000" cy="2788479"/>
            <a:chOff x="110293" y="1977825"/>
            <a:chExt cx="11362372" cy="2788479"/>
          </a:xfrm>
        </p:grpSpPr>
        <p:sp>
          <p:nvSpPr>
            <p:cNvPr id="20" name="TextBox 7"/>
            <p:cNvSpPr txBox="1"/>
            <p:nvPr/>
          </p:nvSpPr>
          <p:spPr>
            <a:xfrm>
              <a:off x="110293" y="1996315"/>
              <a:ext cx="11362372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Em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cảm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thấy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thế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nào</a:t>
              </a:r>
              <a:endParaRPr lang="en-US" sz="6000" dirty="0">
                <a:ln w="2254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D880E"/>
                </a:solidFill>
                <a:latin typeface="#9Slide03 AmpleSoft Bold" panose="02000000000000000000" pitchFamily="2" charset="0"/>
              </a:endParaRPr>
            </a:p>
            <a:p>
              <a:pPr marL="251897" lvl="1" algn="ctr"/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Khi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trở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lại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trường</a:t>
              </a:r>
              <a:endParaRPr lang="en-US" sz="6000" dirty="0">
                <a:ln w="22542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D880E"/>
                </a:solidFill>
                <a:latin typeface="#9Slide03 AmpleSoft Bold" panose="02000000000000000000" pitchFamily="2" charset="0"/>
              </a:endParaRPr>
            </a:p>
            <a:p>
              <a:pPr marL="251897" lvl="1" algn="ctr"/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sau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 w="225425">
                    <a:solidFill>
                      <a:schemeClr val="accent1">
                        <a:lumMod val="50000"/>
                      </a:schemeClr>
                    </a:solidFill>
                  </a:ln>
                  <a:solidFill>
                    <a:srgbClr val="FD880E"/>
                  </a:solidFill>
                  <a:latin typeface="#9Slide03 AmpleSoft Bold" panose="02000000000000000000" pitchFamily="2" charset="0"/>
                </a:rPr>
                <a:t>?</a:t>
              </a:r>
            </a:p>
          </p:txBody>
        </p:sp>
        <p:sp>
          <p:nvSpPr>
            <p:cNvPr id="21" name="TextBox 7"/>
            <p:cNvSpPr txBox="1"/>
            <p:nvPr/>
          </p:nvSpPr>
          <p:spPr>
            <a:xfrm>
              <a:off x="369238" y="1983305"/>
              <a:ext cx="1110342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Em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cảm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thấy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thế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nào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khi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trở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lại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trường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sau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 w="225425">
                    <a:solidFill>
                      <a:srgbClr val="FEAD38"/>
                    </a:solidFill>
                  </a:ln>
                  <a:solidFill>
                    <a:srgbClr val="FFAF39"/>
                  </a:solidFill>
                  <a:latin typeface="#9Slide03 AmpleSoft Bold" panose="02000000000000000000" pitchFamily="2" charset="0"/>
                </a:rPr>
                <a:t>?</a:t>
              </a:r>
            </a:p>
          </p:txBody>
        </p:sp>
        <p:sp>
          <p:nvSpPr>
            <p:cNvPr id="22" name="TextBox 7"/>
            <p:cNvSpPr txBox="1"/>
            <p:nvPr/>
          </p:nvSpPr>
          <p:spPr>
            <a:xfrm>
              <a:off x="401109" y="1977825"/>
              <a:ext cx="11038603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51897" lvl="1" algn="ctr"/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Em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cảm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thấy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thế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nào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khi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trở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lại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trường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</a:p>
            <a:p>
              <a:pPr marL="251897" lvl="1" algn="ctr"/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sau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kì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nghỉ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 </a:t>
              </a:r>
              <a:r>
                <a:rPr lang="en-US" sz="6000" dirty="0" err="1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hè</a:t>
              </a:r>
              <a:r>
                <a:rPr lang="en-US" sz="6000" dirty="0">
                  <a:ln>
                    <a:noFill/>
                    <a:prstDash val="lgDashDot"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mpleSoft Bold" panose="02000000000000000000" pitchFamily="2" charset="0"/>
                </a:rPr>
                <a:t>?</a:t>
              </a:r>
            </a:p>
          </p:txBody>
        </p:sp>
      </p:grpSp>
      <p:pic>
        <p:nvPicPr>
          <p:cNvPr id="1028" name="Picture 4" descr="august school clipart welcome august back to school - welcome back to  school clipart PNG image with transparent background | TOP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9" b="89872" l="35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09" y="-1306628"/>
            <a:ext cx="5407025" cy="55293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40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3681 -0.69074 " pathEditMode="relative" rAng="0" ptsTypes="AA">
                                      <p:cBhvr>
                                        <p:cTn id="11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98" y="-345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764 L -0.40651 -0.28472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1463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25221 -0.33588 " pathEditMode="relative" rAng="0" ptsTypes="AA">
                                      <p:cBhvr>
                                        <p:cTn id="28" dur="1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-168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62 0.04513 L 0.24466 0.19398 " pathEditMode="relative" rAng="0" ptsTypes="AA">
                                      <p:cBhvr>
                                        <p:cTn id="30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래픽 24">
            <a:extLst>
              <a:ext uri="{FF2B5EF4-FFF2-40B4-BE49-F238E27FC236}">
                <a16:creationId xmlns:a16="http://schemas.microsoft.com/office/drawing/2014/main" id="{DE943090-166D-4EE1-90C5-FF44532EB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000" b="32571"/>
          <a:stretch/>
        </p:blipFill>
        <p:spPr>
          <a:xfrm>
            <a:off x="6348921" y="603115"/>
            <a:ext cx="5843079" cy="6254885"/>
          </a:xfrm>
          <a:prstGeom prst="rect">
            <a:avLst/>
          </a:prstGeom>
        </p:spPr>
      </p:pic>
      <p:pic>
        <p:nvPicPr>
          <p:cNvPr id="10" name="그림 16">
            <a:extLst>
              <a:ext uri="{FF2B5EF4-FFF2-40B4-BE49-F238E27FC236}">
                <a16:creationId xmlns:a16="http://schemas.microsoft.com/office/drawing/2014/main" id="{BB126D6D-FF22-465E-AED5-A37A683BC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7375">
            <a:off x="9756699" y="4733925"/>
            <a:ext cx="1967993" cy="498818"/>
          </a:xfrm>
          <a:prstGeom prst="rect">
            <a:avLst/>
          </a:prstGeom>
        </p:spPr>
      </p:pic>
      <p:pic>
        <p:nvPicPr>
          <p:cNvPr id="11" name="그림 17">
            <a:extLst>
              <a:ext uri="{FF2B5EF4-FFF2-40B4-BE49-F238E27FC236}">
                <a16:creationId xmlns:a16="http://schemas.microsoft.com/office/drawing/2014/main" id="{FCA05B1B-563A-402A-BBF1-CDE192B0F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02">
            <a:off x="10002773" y="6131356"/>
            <a:ext cx="960935" cy="519689"/>
          </a:xfrm>
          <a:prstGeom prst="rect">
            <a:avLst/>
          </a:prstGeom>
        </p:spPr>
      </p:pic>
      <p:pic>
        <p:nvPicPr>
          <p:cNvPr id="12" name="그림 20">
            <a:extLst>
              <a:ext uri="{FF2B5EF4-FFF2-40B4-BE49-F238E27FC236}">
                <a16:creationId xmlns:a16="http://schemas.microsoft.com/office/drawing/2014/main" id="{97D9254F-3FF9-499C-AB40-B194B8D837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538">
            <a:off x="7407656" y="5179241"/>
            <a:ext cx="1149620" cy="1465279"/>
          </a:xfrm>
          <a:prstGeom prst="rect">
            <a:avLst/>
          </a:prstGeom>
        </p:spPr>
      </p:pic>
      <p:pic>
        <p:nvPicPr>
          <p:cNvPr id="14" name="그림 35">
            <a:extLst>
              <a:ext uri="{FF2B5EF4-FFF2-40B4-BE49-F238E27FC236}">
                <a16:creationId xmlns:a16="http://schemas.microsoft.com/office/drawing/2014/main" id="{460EBB8E-6135-481D-89F2-F034E835F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107">
            <a:off x="295014" y="2028343"/>
            <a:ext cx="1039067" cy="679575"/>
          </a:xfrm>
          <a:prstGeom prst="rect">
            <a:avLst/>
          </a:prstGeom>
        </p:spPr>
      </p:pic>
      <p:pic>
        <p:nvPicPr>
          <p:cNvPr id="15" name="그림 38">
            <a:extLst>
              <a:ext uri="{FF2B5EF4-FFF2-40B4-BE49-F238E27FC236}">
                <a16:creationId xmlns:a16="http://schemas.microsoft.com/office/drawing/2014/main" id="{9FD81863-A212-43EE-BFF3-60644C87E4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6" y="2173764"/>
            <a:ext cx="707721" cy="1438000"/>
          </a:xfrm>
          <a:prstGeom prst="rect">
            <a:avLst/>
          </a:prstGeom>
        </p:spPr>
      </p:pic>
      <p:pic>
        <p:nvPicPr>
          <p:cNvPr id="17" name="그림 39">
            <a:extLst>
              <a:ext uri="{FF2B5EF4-FFF2-40B4-BE49-F238E27FC236}">
                <a16:creationId xmlns:a16="http://schemas.microsoft.com/office/drawing/2014/main" id="{144A78FD-0E9A-4636-9CF6-99E883C840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162" y="4984857"/>
            <a:ext cx="1119614" cy="564462"/>
          </a:xfrm>
          <a:prstGeom prst="rect">
            <a:avLst/>
          </a:prstGeom>
        </p:spPr>
      </p:pic>
      <p:pic>
        <p:nvPicPr>
          <p:cNvPr id="18" name="그림 40">
            <a:extLst>
              <a:ext uri="{FF2B5EF4-FFF2-40B4-BE49-F238E27FC236}">
                <a16:creationId xmlns:a16="http://schemas.microsoft.com/office/drawing/2014/main" id="{D2885705-57C6-4258-B226-CE7EA0D2C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701">
            <a:off x="304931" y="3506966"/>
            <a:ext cx="1008230" cy="618102"/>
          </a:xfrm>
          <a:prstGeom prst="rect">
            <a:avLst/>
          </a:prstGeom>
        </p:spPr>
      </p:pic>
      <p:grpSp>
        <p:nvGrpSpPr>
          <p:cNvPr id="6" name="组合 2"/>
          <p:cNvGrpSpPr/>
          <p:nvPr/>
        </p:nvGrpSpPr>
        <p:grpSpPr>
          <a:xfrm>
            <a:off x="1002225" y="1966570"/>
            <a:ext cx="10912659" cy="3138170"/>
            <a:chOff x="6186" y="2212"/>
            <a:chExt cx="15448" cy="4942"/>
          </a:xfrm>
        </p:grpSpPr>
        <p:sp>
          <p:nvSpPr>
            <p:cNvPr id="7" name="文本框 48"/>
            <p:cNvSpPr txBox="1"/>
            <p:nvPr/>
          </p:nvSpPr>
          <p:spPr>
            <a:xfrm>
              <a:off x="6266" y="4017"/>
              <a:ext cx="14977" cy="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Chia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sẻ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suy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cảm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xúc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khi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tạm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biệt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nghỉ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hè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trở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lại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lớp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  <p:sp>
          <p:nvSpPr>
            <p:cNvPr id="8" name="文本框 47"/>
            <p:cNvSpPr txBox="1"/>
            <p:nvPr/>
          </p:nvSpPr>
          <p:spPr>
            <a:xfrm>
              <a:off x="6186" y="2212"/>
              <a:ext cx="15448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nhớ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kì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nghỉ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hè</a:t>
              </a:r>
              <a:r>
                <a:rPr lang="en-US" sz="4400" b="1" dirty="0">
                  <a:ln w="342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20" name="文本框 47"/>
          <p:cNvSpPr txBox="1"/>
          <p:nvPr/>
        </p:nvSpPr>
        <p:spPr>
          <a:xfrm>
            <a:off x="809046" y="1982042"/>
            <a:ext cx="11165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điều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nhớ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kì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hè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文本框 48"/>
          <p:cNvSpPr txBox="1"/>
          <p:nvPr/>
        </p:nvSpPr>
        <p:spPr>
          <a:xfrm>
            <a:off x="1095399" y="3134630"/>
            <a:ext cx="10579939" cy="1991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Chia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sẻ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suy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cảm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xúc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tạm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biệt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kì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hè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trở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trường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96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B1D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5">
            <a:extLst>
              <a:ext uri="{FF2B5EF4-FFF2-40B4-BE49-F238E27FC236}">
                <a16:creationId xmlns:a16="http://schemas.microsoft.com/office/drawing/2014/main" id="{9EF59277-09DA-4323-B7B1-D098E4BEB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" b="50855"/>
          <a:stretch/>
        </p:blipFill>
        <p:spPr>
          <a:xfrm flipH="1">
            <a:off x="0" y="3487653"/>
            <a:ext cx="6220108" cy="3370347"/>
          </a:xfrm>
          <a:prstGeom prst="rect">
            <a:avLst/>
          </a:prstGeom>
        </p:spPr>
      </p:pic>
      <p:pic>
        <p:nvPicPr>
          <p:cNvPr id="4" name="그래픽 9">
            <a:extLst>
              <a:ext uri="{FF2B5EF4-FFF2-40B4-BE49-F238E27FC236}">
                <a16:creationId xmlns:a16="http://schemas.microsoft.com/office/drawing/2014/main" id="{31705E41-12C7-4B03-B707-6115CC12D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0497" r="1" b="56001"/>
          <a:stretch/>
        </p:blipFill>
        <p:spPr>
          <a:xfrm flipH="1" flipV="1">
            <a:off x="6750506" y="0"/>
            <a:ext cx="5441494" cy="3017479"/>
          </a:xfrm>
          <a:prstGeom prst="rect">
            <a:avLst/>
          </a:prstGeom>
        </p:spPr>
      </p:pic>
      <p:pic>
        <p:nvPicPr>
          <p:cNvPr id="5" name="그림 12">
            <a:extLst>
              <a:ext uri="{FF2B5EF4-FFF2-40B4-BE49-F238E27FC236}">
                <a16:creationId xmlns:a16="http://schemas.microsoft.com/office/drawing/2014/main" id="{672BC76A-2520-40AE-9F7A-1915DC7FD7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240">
            <a:off x="2872992" y="5474333"/>
            <a:ext cx="1730277" cy="1013225"/>
          </a:xfrm>
          <a:prstGeom prst="rect">
            <a:avLst/>
          </a:prstGeom>
        </p:spPr>
      </p:pic>
      <p:pic>
        <p:nvPicPr>
          <p:cNvPr id="8" name="그림 17">
            <a:extLst>
              <a:ext uri="{FF2B5EF4-FFF2-40B4-BE49-F238E27FC236}">
                <a16:creationId xmlns:a16="http://schemas.microsoft.com/office/drawing/2014/main" id="{BCA6CFF0-C3E5-4598-9EA0-8BBAD54B2A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6456">
            <a:off x="10293728" y="822213"/>
            <a:ext cx="2322622" cy="674184"/>
          </a:xfrm>
          <a:prstGeom prst="rect">
            <a:avLst/>
          </a:prstGeom>
        </p:spPr>
      </p:pic>
      <p:pic>
        <p:nvPicPr>
          <p:cNvPr id="9" name="그림 21">
            <a:extLst>
              <a:ext uri="{FF2B5EF4-FFF2-40B4-BE49-F238E27FC236}">
                <a16:creationId xmlns:a16="http://schemas.microsoft.com/office/drawing/2014/main" id="{206FA646-AF09-4059-9997-0067870DC0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715">
            <a:off x="10291853" y="4878798"/>
            <a:ext cx="1313295" cy="169130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95821" y="60918"/>
            <a:ext cx="7337457" cy="6759494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08593" y="-1282688"/>
            <a:ext cx="6566535" cy="70373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29500" y="2153072"/>
            <a:ext cx="8903114" cy="2183511"/>
            <a:chOff x="2098934" y="2575361"/>
            <a:chExt cx="8536164" cy="1355733"/>
          </a:xfrm>
        </p:grpSpPr>
        <p:sp>
          <p:nvSpPr>
            <p:cNvPr id="13" name="Rounded Rectangle 12"/>
            <p:cNvSpPr/>
            <p:nvPr/>
          </p:nvSpPr>
          <p:spPr>
            <a:xfrm>
              <a:off x="2098934" y="2729311"/>
              <a:ext cx="8512962" cy="1201783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2 – 3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hè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F46933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F46933"/>
                  </a:solidFill>
                  <a:latin typeface="UTM Avo" panose="02040603050506020204" pitchFamily="18" charset="0"/>
                </a:rPr>
                <a:t>em</a:t>
              </a:r>
              <a:endParaRPr lang="en-US" sz="4800" b="1" dirty="0">
                <a:solidFill>
                  <a:srgbClr val="F46933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102563" y="2575361"/>
              <a:ext cx="8532535" cy="121560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Viết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2 – 3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ngày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hè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15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184939" y="766156"/>
            <a:ext cx="5707234" cy="57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13959 L 0.23307 -0.06065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veat Brush - Montserrat Light">
      <a:majorFont>
        <a:latin typeface="Caveat Bru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DEB9"/>
        </a:solidFill>
        <a:ln w="15875" cap="flat">
          <a:noFill/>
          <a:prstDash val="solid"/>
          <a:miter/>
        </a:ln>
        <a:effectLst>
          <a:outerShdw dist="88900" dir="2700000" algn="tl" rotWithShape="0">
            <a:srgbClr val="D63700"/>
          </a:outerShdw>
        </a:effectLst>
      </a:spPr>
      <a:bodyPr rtlCol="0" anchor="ctr"/>
      <a:lstStyle>
        <a:defPPr algn="ctr">
          <a:defRPr sz="2800" dirty="0" smtClean="0">
            <a:solidFill>
              <a:srgbClr val="922600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657</Words>
  <Application>Microsoft Office PowerPoint</Application>
  <PresentationFormat>Widescreen</PresentationFormat>
  <Paragraphs>96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SVN-Newton</vt:lpstr>
      <vt:lpstr>#9Slide03 AmpleSoft Bold</vt:lpstr>
      <vt:lpstr>Cambria</vt:lpstr>
      <vt:lpstr>#9Slide07 Altus</vt:lpstr>
      <vt:lpstr>#9Slide07 HoneyCream</vt:lpstr>
      <vt:lpstr>#9Slide07 IcielHelena</vt:lpstr>
      <vt:lpstr>#9Slide05 SVNKitten</vt:lpstr>
      <vt:lpstr>#9Slide03 Sofia Pro Soft Bold</vt:lpstr>
      <vt:lpstr>Arial</vt:lpstr>
      <vt:lpstr>#9Slide07 SVNMomento</vt:lpstr>
      <vt:lpstr>Broadway</vt:lpstr>
      <vt:lpstr>UTM Avo</vt:lpstr>
      <vt:lpstr>#9Slide07 SVNZiclets</vt:lpstr>
      <vt:lpstr>Cooper Black</vt:lpstr>
      <vt:lpstr>Calibri Light</vt:lpstr>
      <vt:lpstr>Calibri</vt:lpstr>
      <vt:lpstr>#9Slide05 Aphrodite Pro</vt:lpstr>
      <vt:lpstr>Montserrat Light</vt:lpstr>
      <vt:lpstr>Times New Roman</vt:lpstr>
      <vt:lpstr>Office Theme</vt:lpstr>
      <vt:lpstr>1_Tema de Office</vt:lpstr>
      <vt:lpstr>PPTMON theme</vt:lpstr>
      <vt:lpstr>1_PPTMON theme</vt:lpstr>
      <vt:lpstr>2_PPTMON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Trung Dũng Nguyễn</cp:lastModifiedBy>
  <cp:revision>182</cp:revision>
  <dcterms:created xsi:type="dcterms:W3CDTF">2022-06-29T01:29:56Z</dcterms:created>
  <dcterms:modified xsi:type="dcterms:W3CDTF">2023-09-17T05:00:50Z</dcterms:modified>
</cp:coreProperties>
</file>