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9"/>
  </p:notesMasterIdLst>
  <p:sldIdLst>
    <p:sldId id="554" r:id="rId5"/>
    <p:sldId id="522" r:id="rId6"/>
    <p:sldId id="567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33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25" t="59971" r="32263" b="7191"/>
          <a:stretch/>
        </p:blipFill>
        <p:spPr>
          <a:xfrm>
            <a:off x="7779657" y="3283855"/>
            <a:ext cx="4412343" cy="2402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9809" t="17411" r="28805" b="39831"/>
          <a:stretch/>
        </p:blipFill>
        <p:spPr>
          <a:xfrm>
            <a:off x="0" y="2278740"/>
            <a:ext cx="7779657" cy="451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304803"/>
            <a:ext cx="5992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Dựa vào tranh, tìm từ ngữ: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Chỉ sự vật: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Chỉ hoạt động: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43" y="858800"/>
            <a:ext cx="519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Bàn, ghế, cây, sách, đàn,…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6114" y="1414641"/>
            <a:ext cx="770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dục, nhảy dây, đá cầu, vẽ, hát,…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25" t="59971" r="32263" b="7191"/>
          <a:stretch/>
        </p:blipFill>
        <p:spPr>
          <a:xfrm>
            <a:off x="7779657" y="3283855"/>
            <a:ext cx="4412343" cy="2402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9809" t="17411" r="28805" b="39831"/>
          <a:stretch/>
        </p:blipFill>
        <p:spPr>
          <a:xfrm>
            <a:off x="0" y="2278740"/>
            <a:ext cx="7779657" cy="451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304803"/>
            <a:ext cx="11024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một câu nêu hoạt động với từ ngữ vừa tìm được: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đọc sách.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bạn đang đá cầu.</a:t>
            </a:r>
          </a:p>
        </p:txBody>
      </p:sp>
    </p:spTree>
    <p:extLst>
      <p:ext uri="{BB962C8B-B14F-4D97-AF65-F5344CB8AC3E}">
        <p14:creationId xmlns:p14="http://schemas.microsoft.com/office/powerpoint/2010/main" val="13747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97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Microsoft YaHei</vt:lpstr>
      <vt:lpstr>SimSun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97</cp:revision>
  <dcterms:created xsi:type="dcterms:W3CDTF">2021-06-24T12:42:07Z</dcterms:created>
  <dcterms:modified xsi:type="dcterms:W3CDTF">2025-04-06T22:33:12Z</dcterms:modified>
</cp:coreProperties>
</file>