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  <p:sldMasterId id="2147483686" r:id="rId3"/>
    <p:sldMasterId id="2147483744" r:id="rId4"/>
  </p:sldMasterIdLst>
  <p:notesMasterIdLst>
    <p:notesMasterId r:id="rId11"/>
  </p:notesMasterIdLst>
  <p:sldIdLst>
    <p:sldId id="556" r:id="rId5"/>
    <p:sldId id="557" r:id="rId6"/>
    <p:sldId id="558" r:id="rId7"/>
    <p:sldId id="559" r:id="rId8"/>
    <p:sldId id="560" r:id="rId9"/>
    <p:sldId id="476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64" autoAdjust="0"/>
  </p:normalViewPr>
  <p:slideViewPr>
    <p:cSldViewPr snapToGrid="0">
      <p:cViewPr varScale="1">
        <p:scale>
          <a:sx n="92" d="100"/>
          <a:sy n="92" d="100"/>
        </p:scale>
        <p:origin x="33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132067" y="1545248"/>
              <a:ext cx="1484993" cy="102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 5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THỜI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KHÓA BIỂU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550" t="24184" r="23672" b="22146"/>
          <a:stretch/>
        </p:blipFill>
        <p:spPr>
          <a:xfrm>
            <a:off x="0" y="-54429"/>
            <a:ext cx="12222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630" t="56101" r="32327" b="17113"/>
          <a:stretch/>
        </p:blipFill>
        <p:spPr>
          <a:xfrm>
            <a:off x="188685" y="1001487"/>
            <a:ext cx="1174578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6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THỜI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KHÓA BIỂU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797" t="27927" r="27467" b="36557"/>
          <a:stretch/>
        </p:blipFill>
        <p:spPr>
          <a:xfrm>
            <a:off x="14517" y="696682"/>
            <a:ext cx="12162969" cy="53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7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31</Words>
  <Application>Microsoft Office PowerPoint</Application>
  <PresentationFormat>Widescreen</PresentationFormat>
  <Paragraphs>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Microsoft YaHei</vt:lpstr>
      <vt:lpstr>SimSun</vt:lpstr>
      <vt:lpstr>Arial</vt:lpstr>
      <vt:lpstr>Calibri</vt:lpstr>
      <vt:lpstr>Calibri Light</vt:lpstr>
      <vt:lpstr>Times New Roman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97</cp:revision>
  <dcterms:created xsi:type="dcterms:W3CDTF">2021-06-24T12:42:07Z</dcterms:created>
  <dcterms:modified xsi:type="dcterms:W3CDTF">2025-04-06T22:33:49Z</dcterms:modified>
</cp:coreProperties>
</file>