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7" r:id="rId2"/>
    <p:sldMasterId id="2147483704" r:id="rId3"/>
  </p:sldMasterIdLst>
  <p:notesMasterIdLst>
    <p:notesMasterId r:id="rId21"/>
  </p:notesMasterIdLst>
  <p:sldIdLst>
    <p:sldId id="381" r:id="rId4"/>
    <p:sldId id="350" r:id="rId5"/>
    <p:sldId id="380" r:id="rId6"/>
    <p:sldId id="324" r:id="rId7"/>
    <p:sldId id="327" r:id="rId8"/>
    <p:sldId id="325" r:id="rId9"/>
    <p:sldId id="323" r:id="rId10"/>
    <p:sldId id="326" r:id="rId11"/>
    <p:sldId id="330" r:id="rId12"/>
    <p:sldId id="331" r:id="rId13"/>
    <p:sldId id="332" r:id="rId14"/>
    <p:sldId id="312" r:id="rId15"/>
    <p:sldId id="335" r:id="rId16"/>
    <p:sldId id="257" r:id="rId17"/>
    <p:sldId id="336" r:id="rId18"/>
    <p:sldId id="334" r:id="rId19"/>
    <p:sldId id="33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7D2C8-95F8-4CFF-A208-C35185B28E78}" type="datetimeFigureOut">
              <a:rPr lang="en-US" smtClean="0"/>
              <a:t>4/7/2025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808D-8F70-42BB-927B-0E563267F14A}" type="slidenum">
              <a:rPr lang="en-US" smtClean="0"/>
              <a:t>‹#›</a:t>
            </a:fld>
            <a:endParaRPr lang="en-US"/>
          </a:p>
        </p:txBody>
      </p:sp>
    </p:spTree>
    <p:extLst>
      <p:ext uri="{BB962C8B-B14F-4D97-AF65-F5344CB8AC3E}">
        <p14:creationId xmlns:p14="http://schemas.microsoft.com/office/powerpoint/2010/main" val="40370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anose="020B0604020202020204" pitchFamily="34" charset="0"/>
              <a:ea typeface="SimSun" panose="02010600030101010101" pitchFamily="2" charset="-122"/>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702668-5A7B-451B-B397-A94C17F800B9}"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000131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45FF38-0D8B-4B4F-9046-DA8E0FECD33E}" type="datetimeFigureOut">
              <a:rPr lang="en-US" smtClean="0"/>
              <a:t>4/7/2025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F1ACCA-E8D9-433C-A47A-14FDED97EF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5" rIns="68550" bIns="34275" anchor="ctr"/>
          <a:lstStyle/>
          <a:p>
            <a:pPr marL="0" marR="0" lvl="0" indent="0" algn="ctr" defTabSz="6854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glow"/>
          <p:cNvPicPr>
            <a:picLocks noChangeAspect="1" noChangeArrowheads="1"/>
          </p:cNvPicPr>
          <p:nvPr userDrawn="1"/>
        </p:nvPicPr>
        <p:blipFill>
          <a:blip r:embed="rId2">
            <a:extLst>
              <a:ext uri="{28A0092B-C50C-407E-A947-70E740481C1C}">
                <a14:useLocalDpi xmlns:a14="http://schemas.microsoft.com/office/drawing/2010/main" val="0"/>
              </a:ext>
            </a:extLst>
          </a:blip>
          <a:srcRect l="699" t="1289" r="699" b="15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un cloud" descr="F:\1-原创素材\1_mm1102\PPT\PPT_014\materaials\home_bg_s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900000">
            <a:off x="-2811463" y="-1014413"/>
            <a:ext cx="14766926" cy="189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06700" y="-1004888"/>
            <a:ext cx="14757400" cy="189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85725" y="2478088"/>
            <a:ext cx="8972550" cy="119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457282"/>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351" y="260352"/>
            <a:ext cx="215582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276" y="190500"/>
            <a:ext cx="37369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2989" y="1019175"/>
            <a:ext cx="6883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50"/>
            <a:ext cx="9144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97989" y="3035300"/>
            <a:ext cx="6746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2"/>
          <p:cNvGrpSpPr>
            <a:grpSpLocks/>
          </p:cNvGrpSpPr>
          <p:nvPr userDrawn="1"/>
        </p:nvGrpSpPr>
        <p:grpSpPr bwMode="auto">
          <a:xfrm>
            <a:off x="446089" y="4965700"/>
            <a:ext cx="8251825" cy="1919288"/>
            <a:chOff x="-4251670" y="1149350"/>
            <a:chExt cx="16299090" cy="2844800"/>
          </a:xfrm>
        </p:grpSpPr>
        <p:pic>
          <p:nvPicPr>
            <p:cNvPr id="9"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a:spLocks noChangeArrowheads="1"/>
          </p:cNvSpPr>
          <p:nvPr userDrawn="1"/>
        </p:nvSpPr>
        <p:spPr bwMode="auto">
          <a:xfrm>
            <a:off x="-2916238" y="7845425"/>
            <a:ext cx="769766"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0" tIns="34275" rIns="68550" bIns="34275">
            <a:spAutoFit/>
          </a:bodyPr>
          <a:lstStyle>
            <a:lvl1pPr defTabSz="912813">
              <a:defRPr sz="2400">
                <a:solidFill>
                  <a:schemeClr val="tx1"/>
                </a:solidFill>
                <a:latin typeface=".VnTime" pitchFamily="34" charset="0"/>
              </a:defRPr>
            </a:lvl1pPr>
            <a:lvl2pPr marL="742950" indent="-285750" defTabSz="912813">
              <a:defRPr sz="2400">
                <a:solidFill>
                  <a:schemeClr val="tx1"/>
                </a:solidFill>
                <a:latin typeface=".VnTime" pitchFamily="34" charset="0"/>
              </a:defRPr>
            </a:lvl2pPr>
            <a:lvl3pPr marL="1143000" indent="-228600" defTabSz="912813">
              <a:defRPr sz="2400">
                <a:solidFill>
                  <a:schemeClr val="tx1"/>
                </a:solidFill>
                <a:latin typeface=".VnTime" pitchFamily="34" charset="0"/>
              </a:defRPr>
            </a:lvl3pPr>
            <a:lvl4pPr marL="1600200" indent="-228600" defTabSz="912813">
              <a:defRPr sz="2400">
                <a:solidFill>
                  <a:schemeClr val="tx1"/>
                </a:solidFill>
                <a:latin typeface=".VnTime" pitchFamily="34" charset="0"/>
              </a:defRPr>
            </a:lvl4pPr>
            <a:lvl5pPr marL="2057400" indent="-228600" defTabSz="912813">
              <a:defRPr sz="2400">
                <a:solidFill>
                  <a:schemeClr val="tx1"/>
                </a:solidFill>
                <a:latin typeface=".VnTime" pitchFamily="34" charset="0"/>
              </a:defRPr>
            </a:lvl5pPr>
            <a:lvl6pPr marL="2514600" indent="-228600" defTabSz="912813" eaLnBrk="0" fontAlgn="base" hangingPunct="0">
              <a:spcBef>
                <a:spcPct val="0"/>
              </a:spcBef>
              <a:spcAft>
                <a:spcPct val="0"/>
              </a:spcAft>
              <a:defRPr sz="2400">
                <a:solidFill>
                  <a:schemeClr val="tx1"/>
                </a:solidFill>
                <a:latin typeface=".VnTime" pitchFamily="34" charset="0"/>
              </a:defRPr>
            </a:lvl6pPr>
            <a:lvl7pPr marL="2971800" indent="-228600" defTabSz="912813" eaLnBrk="0" fontAlgn="base" hangingPunct="0">
              <a:spcBef>
                <a:spcPct val="0"/>
              </a:spcBef>
              <a:spcAft>
                <a:spcPct val="0"/>
              </a:spcAft>
              <a:defRPr sz="2400">
                <a:solidFill>
                  <a:schemeClr val="tx1"/>
                </a:solidFill>
                <a:latin typeface=".VnTime" pitchFamily="34" charset="0"/>
              </a:defRPr>
            </a:lvl7pPr>
            <a:lvl8pPr marL="3429000" indent="-228600" defTabSz="912813" eaLnBrk="0" fontAlgn="base" hangingPunct="0">
              <a:spcBef>
                <a:spcPct val="0"/>
              </a:spcBef>
              <a:spcAft>
                <a:spcPct val="0"/>
              </a:spcAft>
              <a:defRPr sz="2400">
                <a:solidFill>
                  <a:schemeClr val="tx1"/>
                </a:solidFill>
                <a:latin typeface=".VnTime" pitchFamily="34" charset="0"/>
              </a:defRPr>
            </a:lvl8pPr>
            <a:lvl9pPr marL="3886200" indent="-228600" defTabSz="912813" eaLnBrk="0" fontAlgn="base" hangingPunct="0">
              <a:spcBef>
                <a:spcPct val="0"/>
              </a:spcBef>
              <a:spcAft>
                <a:spcPct val="0"/>
              </a:spcAft>
              <a:defRPr sz="2400">
                <a:solidFill>
                  <a:schemeClr val="tx1"/>
                </a:solidFill>
                <a:latin typeface=".VnTime" pitchFamily="34" charset="0"/>
              </a:defRPr>
            </a:lvl9pPr>
          </a:lstStyle>
          <a:p>
            <a:pPr marL="0" marR="0" lvl="0" indent="0" algn="l" defTabSz="684610" rtl="0" eaLnBrk="1" fontAlgn="base" latinLnBrk="0" hangingPunct="1">
              <a:lnSpc>
                <a:spcPct val="100000"/>
              </a:lnSpc>
              <a:spcBef>
                <a:spcPct val="0"/>
              </a:spcBef>
              <a:spcAft>
                <a:spcPct val="0"/>
              </a:spcAft>
              <a:buClrTx/>
              <a:buSzTx/>
              <a:buFontTx/>
              <a:buNone/>
              <a:tabLst/>
              <a:defRPr/>
            </a:pPr>
            <a:r>
              <a:rPr kumimoji="0" lang="en-US" altLang="zh-CN"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rPr>
              <a:t>Contents</a:t>
            </a:r>
            <a:endParaRPr kumimoji="0" lang="zh-CN" altLang="en-US"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spTree>
    <p:extLst>
      <p:ext uri="{BB962C8B-B14F-4D97-AF65-F5344CB8AC3E}">
        <p14:creationId xmlns:p14="http://schemas.microsoft.com/office/powerpoint/2010/main" val="608351763"/>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7"/>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42" presetClass="entr" presetSubtype="0" fill="hold" nodeType="withEffect">
                                  <p:stCondLst>
                                    <p:cond delay="2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anim calcmode="lin" valueType="num">
                                      <p:cBhvr>
                                        <p:cTn id="18" dur="1500" fill="hold"/>
                                        <p:tgtEl>
                                          <p:spTgt spid="8"/>
                                        </p:tgtEl>
                                        <p:attrNameLst>
                                          <p:attrName>ppt_x</p:attrName>
                                        </p:attrNameLst>
                                      </p:cBhvr>
                                      <p:tavLst>
                                        <p:tav tm="0">
                                          <p:val>
                                            <p:strVal val="#ppt_x"/>
                                          </p:val>
                                        </p:tav>
                                        <p:tav tm="100000">
                                          <p:val>
                                            <p:strVal val="#ppt_x"/>
                                          </p:val>
                                        </p:tav>
                                      </p:tavLst>
                                    </p:anim>
                                    <p:anim calcmode="lin" valueType="num">
                                      <p:cBhvr>
                                        <p:cTn id="19" dur="1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0"/>
                                        <p:tgtEl>
                                          <p:spTgt spid="3"/>
                                        </p:tgtEl>
                                      </p:cBhvr>
                                    </p:animEffect>
                                    <p:anim calcmode="lin" valueType="num">
                                      <p:cBhvr>
                                        <p:cTn id="23" dur="3000" fill="hold"/>
                                        <p:tgtEl>
                                          <p:spTgt spid="3"/>
                                        </p:tgtEl>
                                        <p:attrNameLst>
                                          <p:attrName>ppt_x</p:attrName>
                                        </p:attrNameLst>
                                      </p:cBhvr>
                                      <p:tavLst>
                                        <p:tav tm="0">
                                          <p:val>
                                            <p:strVal val="#ppt_x"/>
                                          </p:val>
                                        </p:tav>
                                        <p:tav tm="100000">
                                          <p:val>
                                            <p:strVal val="#ppt_x"/>
                                          </p:val>
                                        </p:tav>
                                      </p:tavLst>
                                    </p:anim>
                                    <p:anim calcmode="lin" valueType="num">
                                      <p:cBhvr>
                                        <p:cTn id="24" dur="3000" fill="hold"/>
                                        <p:tgtEl>
                                          <p:spTgt spid="3"/>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3000"/>
                                        <p:tgtEl>
                                          <p:spTgt spid="4"/>
                                        </p:tgtEl>
                                      </p:cBhvr>
                                    </p:animEffect>
                                    <p:anim calcmode="lin" valueType="num">
                                      <p:cBhvr>
                                        <p:cTn id="34" dur="3000" fill="hold"/>
                                        <p:tgtEl>
                                          <p:spTgt spid="4"/>
                                        </p:tgtEl>
                                        <p:attrNameLst>
                                          <p:attrName>ppt_x</p:attrName>
                                        </p:attrNameLst>
                                      </p:cBhvr>
                                      <p:tavLst>
                                        <p:tav tm="0">
                                          <p:val>
                                            <p:strVal val="#ppt_x"/>
                                          </p:val>
                                        </p:tav>
                                        <p:tav tm="100000">
                                          <p:val>
                                            <p:strVal val="#ppt_x"/>
                                          </p:val>
                                        </p:tav>
                                      </p:tavLst>
                                    </p:anim>
                                    <p:anim calcmode="lin" valueType="num">
                                      <p:cBhvr>
                                        <p:cTn id="35" dur="3000" fill="hold"/>
                                        <p:tgtEl>
                                          <p:spTgt spid="4"/>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4"/>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351" y="260352"/>
            <a:ext cx="215582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276" y="190500"/>
            <a:ext cx="37369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2989" y="1019175"/>
            <a:ext cx="6883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50"/>
            <a:ext cx="9144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
          <p:cNvGrpSpPr>
            <a:grpSpLocks/>
          </p:cNvGrpSpPr>
          <p:nvPr userDrawn="1"/>
        </p:nvGrpSpPr>
        <p:grpSpPr bwMode="auto">
          <a:xfrm>
            <a:off x="446089" y="4965700"/>
            <a:ext cx="8251825" cy="1919288"/>
            <a:chOff x="-4251670" y="1149350"/>
            <a:chExt cx="16299090" cy="2844800"/>
          </a:xfrm>
        </p:grpSpPr>
        <p:pic>
          <p:nvPicPr>
            <p:cNvPr id="8"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a:spLocks noChangeArrowheads="1"/>
          </p:cNvSpPr>
          <p:nvPr userDrawn="1"/>
        </p:nvSpPr>
        <p:spPr bwMode="auto">
          <a:xfrm>
            <a:off x="-2916239" y="7845425"/>
            <a:ext cx="968538"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0" tIns="34275" rIns="68550" bIns="34275">
            <a:spAutoFit/>
          </a:bodyPr>
          <a:lstStyle>
            <a:lvl1pPr defTabSz="912813">
              <a:defRPr sz="2400">
                <a:solidFill>
                  <a:schemeClr val="tx1"/>
                </a:solidFill>
                <a:latin typeface=".VnTime" pitchFamily="34" charset="0"/>
              </a:defRPr>
            </a:lvl1pPr>
            <a:lvl2pPr marL="742950" indent="-285750" defTabSz="912813">
              <a:defRPr sz="2400">
                <a:solidFill>
                  <a:schemeClr val="tx1"/>
                </a:solidFill>
                <a:latin typeface=".VnTime" pitchFamily="34" charset="0"/>
              </a:defRPr>
            </a:lvl2pPr>
            <a:lvl3pPr marL="1143000" indent="-228600" defTabSz="912813">
              <a:defRPr sz="2400">
                <a:solidFill>
                  <a:schemeClr val="tx1"/>
                </a:solidFill>
                <a:latin typeface=".VnTime" pitchFamily="34" charset="0"/>
              </a:defRPr>
            </a:lvl3pPr>
            <a:lvl4pPr marL="1600200" indent="-228600" defTabSz="912813">
              <a:defRPr sz="2400">
                <a:solidFill>
                  <a:schemeClr val="tx1"/>
                </a:solidFill>
                <a:latin typeface=".VnTime" pitchFamily="34" charset="0"/>
              </a:defRPr>
            </a:lvl4pPr>
            <a:lvl5pPr marL="2057400" indent="-228600" defTabSz="912813">
              <a:defRPr sz="2400">
                <a:solidFill>
                  <a:schemeClr val="tx1"/>
                </a:solidFill>
                <a:latin typeface=".VnTime" pitchFamily="34" charset="0"/>
              </a:defRPr>
            </a:lvl5pPr>
            <a:lvl6pPr marL="2514600" indent="-228600" defTabSz="912813" eaLnBrk="0" fontAlgn="base" hangingPunct="0">
              <a:spcBef>
                <a:spcPct val="0"/>
              </a:spcBef>
              <a:spcAft>
                <a:spcPct val="0"/>
              </a:spcAft>
              <a:defRPr sz="2400">
                <a:solidFill>
                  <a:schemeClr val="tx1"/>
                </a:solidFill>
                <a:latin typeface=".VnTime" pitchFamily="34" charset="0"/>
              </a:defRPr>
            </a:lvl6pPr>
            <a:lvl7pPr marL="2971800" indent="-228600" defTabSz="912813" eaLnBrk="0" fontAlgn="base" hangingPunct="0">
              <a:spcBef>
                <a:spcPct val="0"/>
              </a:spcBef>
              <a:spcAft>
                <a:spcPct val="0"/>
              </a:spcAft>
              <a:defRPr sz="2400">
                <a:solidFill>
                  <a:schemeClr val="tx1"/>
                </a:solidFill>
                <a:latin typeface=".VnTime" pitchFamily="34" charset="0"/>
              </a:defRPr>
            </a:lvl7pPr>
            <a:lvl8pPr marL="3429000" indent="-228600" defTabSz="912813" eaLnBrk="0" fontAlgn="base" hangingPunct="0">
              <a:spcBef>
                <a:spcPct val="0"/>
              </a:spcBef>
              <a:spcAft>
                <a:spcPct val="0"/>
              </a:spcAft>
              <a:defRPr sz="2400">
                <a:solidFill>
                  <a:schemeClr val="tx1"/>
                </a:solidFill>
                <a:latin typeface=".VnTime" pitchFamily="34" charset="0"/>
              </a:defRPr>
            </a:lvl8pPr>
            <a:lvl9pPr marL="3886200" indent="-228600" defTabSz="912813" eaLnBrk="0" fontAlgn="base" hangingPunct="0">
              <a:spcBef>
                <a:spcPct val="0"/>
              </a:spcBef>
              <a:spcAft>
                <a:spcPct val="0"/>
              </a:spcAft>
              <a:defRPr sz="2400">
                <a:solidFill>
                  <a:schemeClr val="tx1"/>
                </a:solidFill>
                <a:latin typeface=".VnTime" pitchFamily="34" charset="0"/>
              </a:defRPr>
            </a:lvl9pPr>
          </a:lstStyle>
          <a:p>
            <a:pPr marL="0" marR="0" lvl="0" indent="0" algn="l" defTabSz="684610" rtl="0" eaLnBrk="1" fontAlgn="base" latinLnBrk="0" hangingPunct="1">
              <a:lnSpc>
                <a:spcPct val="100000"/>
              </a:lnSpc>
              <a:spcBef>
                <a:spcPct val="0"/>
              </a:spcBef>
              <a:spcAft>
                <a:spcPct val="0"/>
              </a:spcAft>
              <a:buClrTx/>
              <a:buSzTx/>
              <a:buFontTx/>
              <a:buNone/>
              <a:tabLst/>
              <a:defRPr/>
            </a:pPr>
            <a:r>
              <a:rPr kumimoji="0" lang="en-US" altLang="zh-CN"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rPr>
              <a:t>Contents_N</a:t>
            </a:r>
            <a:endParaRPr kumimoji="0" lang="zh-CN" altLang="en-US"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grpSp>
        <p:nvGrpSpPr>
          <p:cNvPr id="17" name="kite_group"/>
          <p:cNvGrpSpPr>
            <a:grpSpLocks/>
          </p:cNvGrpSpPr>
          <p:nvPr userDrawn="1"/>
        </p:nvGrpSpPr>
        <p:grpSpPr bwMode="auto">
          <a:xfrm>
            <a:off x="-180975" y="-1579563"/>
            <a:ext cx="4356100" cy="2886076"/>
            <a:chOff x="-180528" y="-1185078"/>
            <a:chExt cx="4356278" cy="2165477"/>
          </a:xfrm>
        </p:grpSpPr>
        <p:pic>
          <p:nvPicPr>
            <p:cNvPr id="18"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
            <p:cNvSpPr/>
            <p:nvPr userDrawn="1"/>
          </p:nvSpPr>
          <p:spPr>
            <a:xfrm>
              <a:off x="-180528" y="-1185078"/>
              <a:ext cx="71440" cy="71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4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480348010"/>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4"/>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4"/>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4"/>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4"/>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17"/>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17"/>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17"/>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17"/>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7"/>
            <a:ext cx="485775" cy="6748463"/>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1688" y="6008688"/>
            <a:ext cx="414496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6226" y="39690"/>
            <a:ext cx="33512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02164" y="125413"/>
            <a:ext cx="41544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92988" y="0"/>
            <a:ext cx="18589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R_blue"/>
          <p:cNvGrpSpPr>
            <a:grpSpLocks/>
          </p:cNvGrpSpPr>
          <p:nvPr userDrawn="1"/>
        </p:nvGrpSpPr>
        <p:grpSpPr bwMode="auto">
          <a:xfrm rot="10800000">
            <a:off x="8693150" y="422275"/>
            <a:ext cx="417513" cy="6407150"/>
            <a:chOff x="8693821" y="317292"/>
            <a:chExt cx="417124" cy="4804240"/>
          </a:xfrm>
        </p:grpSpPr>
        <p:grpSp>
          <p:nvGrpSpPr>
            <p:cNvPr id="10" name="组合 9"/>
            <p:cNvGrpSpPr>
              <a:grpSpLocks/>
            </p:cNvGrpSpPr>
            <p:nvPr/>
          </p:nvGrpSpPr>
          <p:grpSpPr bwMode="auto">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14651" y="263525"/>
            <a:ext cx="22399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0814" y="6083300"/>
            <a:ext cx="54006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1_brush" descr="F:\1-原创素材\1_mm1102\PPT\PPT_014\materaials\brush_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2844008">
            <a:off x="4498182" y="6231733"/>
            <a:ext cx="8588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_brush" descr="F:\1-原创素材\1_mm1102\PPT\PPT_014\materaials\brush_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2816564">
            <a:off x="80964" y="5389565"/>
            <a:ext cx="5381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T4_brush" descr="F:\1-原创素材\1_mm1102\PPT\PPT_014\materaials\brush_4.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4006805" flipH="1">
            <a:off x="7581900" y="-620712"/>
            <a:ext cx="88900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2_brush" descr="F:\1-原创素材\1_mm1102\PPT\PPT_014\materaials\brush_1.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4208201" flipH="1" flipV="1">
            <a:off x="7705725" y="6110289"/>
            <a:ext cx="85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T2_brush" descr="F:\1-原创素材\1_mm1102\PPT\PPT_014\materaials\brush_4.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4006805" flipH="1">
            <a:off x="3134519" y="-416719"/>
            <a:ext cx="89058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T1_brush" descr="F:\1-原创素材\1_mm1102\PPT\PPT_014\materaials\brush_1.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18291844" flipH="1">
            <a:off x="375444" y="151606"/>
            <a:ext cx="889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R_brush" descr="F:\1-原创素材\1_mm1102\PPT\PPT_014\materaials\brush_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27747">
            <a:off x="8489951" y="476252"/>
            <a:ext cx="53816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T3_brush" descr="F:\1-原创素材\1_mm1102\PPT\PPT_014\materaials\brush_2.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8588548" flipH="1">
            <a:off x="4748213" y="130175"/>
            <a:ext cx="8128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750688"/>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7"/>
            <a:ext cx="257175" cy="6748463"/>
            <a:chOff x="228152" y="25657"/>
            <a:chExt cx="257539"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_blue"/>
          <p:cNvGrpSpPr>
            <a:grpSpLocks/>
          </p:cNvGrpSpPr>
          <p:nvPr userDrawn="1"/>
        </p:nvGrpSpPr>
        <p:grpSpPr bwMode="auto">
          <a:xfrm rot="10800000">
            <a:off x="8964614" y="422275"/>
            <a:ext cx="198437" cy="6407150"/>
            <a:chOff x="8912859" y="317293"/>
            <a:chExt cx="198086" cy="4804239"/>
          </a:xfrm>
        </p:grpSpPr>
        <p:grpSp>
          <p:nvGrpSpPr>
            <p:cNvPr id="6" name="组合 33"/>
            <p:cNvGrpSpPr>
              <a:grpSpLocks/>
            </p:cNvGrpSpPr>
            <p:nvPr/>
          </p:nvGrpSpPr>
          <p:grpSpPr bwMode="auto">
            <a:xfrm>
              <a:off x="8912859" y="573309"/>
              <a:ext cx="198086" cy="4548223"/>
              <a:chOff x="8912859" y="573309"/>
              <a:chExt cx="198086" cy="4548223"/>
            </a:xfrm>
          </p:grpSpPr>
          <p:pic>
            <p:nvPicPr>
              <p:cNvPr id="8" name="Picture 3" descr="F:\1-原创素材\1_mm1102\PPT\PPT_014\materaials\page_2.png"/>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1-原创素材\1_mm1102\PPT\PPT_014\materaials\page_7.png"/>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F:\1-原创素材\1_mm1102\PPT\PPT_014\materaials\page_8.png"/>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2050"/>
          <p:cNvGrpSpPr>
            <a:grpSpLocks/>
          </p:cNvGrpSpPr>
          <p:nvPr userDrawn="1"/>
        </p:nvGrpSpPr>
        <p:grpSpPr bwMode="auto">
          <a:xfrm>
            <a:off x="276226" y="0"/>
            <a:ext cx="8975725" cy="381000"/>
            <a:chOff x="275766" y="485353"/>
            <a:chExt cx="8976754" cy="285425"/>
          </a:xfrm>
        </p:grpSpPr>
        <p:pic>
          <p:nvPicPr>
            <p:cNvPr id="11" name="T1_green" descr="F:\1-原创素材\1_mm1102\PPT\PPT_014\materaials\page_3.png"/>
            <p:cNvPicPr>
              <a:picLocks noChangeAspect="1" noChangeArrowheads="1"/>
            </p:cNvPicPr>
            <p:nvPr userDrawn="1"/>
          </p:nvPicPr>
          <p:blipFill>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3_red" descr="F:\1-原创素材\1_mm1102\PPT\PPT_014\materaials\page_11.png"/>
            <p:cNvPicPr>
              <a:picLocks noChangeAspect="1" noChangeArrowheads="1"/>
            </p:cNvPicPr>
            <p:nvPr userDrawn="1"/>
          </p:nvPicPr>
          <p:blipFill>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4_orange" descr="F:\1-原创素材\1_mm1102\PPT\PPT_014\materaials\page_5.png"/>
            <p:cNvPicPr>
              <a:picLocks noChangeAspect="1" noChangeArrowheads="1"/>
            </p:cNvPicPr>
            <p:nvPr userDrawn="1"/>
          </p:nvPicPr>
          <p:blipFill>
            <a:blip r:embed="rId9">
              <a:extLst>
                <a:ext uri="{28A0092B-C50C-407E-A947-70E740481C1C}">
                  <a14:useLocalDpi xmlns:a14="http://schemas.microsoft.com/office/drawing/2010/main" val="0"/>
                </a:ext>
              </a:extLst>
            </a:blip>
            <a:srcRect t="72482"/>
            <a:stretch>
              <a:fillRect/>
            </a:stretch>
          </p:blipFill>
          <p:spPr bwMode="auto">
            <a:xfrm>
              <a:off x="7393557" y="485353"/>
              <a:ext cx="1858963" cy="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2_orange" descr="F:\1-原创素材\1_mm1102\PPT\PPT_014\materaials\page_6.png"/>
            <p:cNvPicPr>
              <a:picLocks noChangeAspect="1" noChangeArrowheads="1"/>
            </p:cNvPicPr>
            <p:nvPr userDrawn="1"/>
          </p:nvPicPr>
          <p:blipFill>
            <a:blip r:embed="rId10">
              <a:extLst>
                <a:ext uri="{28A0092B-C50C-407E-A947-70E740481C1C}">
                  <a14:useLocalDpi xmlns:a14="http://schemas.microsoft.com/office/drawing/2010/main" val="0"/>
                </a:ext>
              </a:extLst>
            </a:blip>
            <a:srcRect t="50169"/>
            <a:stretch>
              <a:fillRect/>
            </a:stretch>
          </p:blipFill>
          <p:spPr bwMode="auto">
            <a:xfrm>
              <a:off x="2914947" y="485353"/>
              <a:ext cx="2239898" cy="2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051"/>
          <p:cNvGrpSpPr>
            <a:grpSpLocks/>
          </p:cNvGrpSpPr>
          <p:nvPr userDrawn="1"/>
        </p:nvGrpSpPr>
        <p:grpSpPr bwMode="auto">
          <a:xfrm>
            <a:off x="150814" y="6557965"/>
            <a:ext cx="8605837" cy="300037"/>
            <a:chOff x="150297" y="4506158"/>
            <a:chExt cx="8605580" cy="225202"/>
          </a:xfrm>
        </p:grpSpPr>
        <p:pic>
          <p:nvPicPr>
            <p:cNvPr id="16" name="B2_green" descr="F:\1-原创素材\1_mm1102\PPT\PPT_014\materaials\page_10.png"/>
            <p:cNvPicPr>
              <a:picLocks noChangeAspect="1" noChangeArrowheads="1"/>
            </p:cNvPicPr>
            <p:nvPr userDrawn="1"/>
          </p:nvPicPr>
          <p:blipFill>
            <a:blip r:embed="rId11">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7102189"/>
      </p:ext>
    </p:extLst>
  </p:cSld>
  <p:clrMapOvr>
    <a:masterClrMapping/>
  </p:clrMapOvr>
  <p:transition spd="slow" advTm="100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4"/>
            <a:ext cx="7772400" cy="1470025"/>
          </a:xfrm>
        </p:spPr>
        <p:txBody>
          <a:bodyPr lIns="91400" tIns="45700" rIns="91400" bIns="45700"/>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lIns="91400" tIns="45700" rIns="91400" bIns="45700"/>
          <a:lstStyle>
            <a:lvl1pPr marL="0" indent="0" algn="ctr">
              <a:buNone/>
              <a:defRPr>
                <a:solidFill>
                  <a:schemeClr val="tx1">
                    <a:tint val="75000"/>
                  </a:schemeClr>
                </a:solidFill>
              </a:defRPr>
            </a:lvl1pPr>
            <a:lvl2pPr marL="257042" indent="0" algn="ctr">
              <a:buNone/>
              <a:defRPr>
                <a:solidFill>
                  <a:schemeClr val="tx1">
                    <a:tint val="75000"/>
                  </a:schemeClr>
                </a:solidFill>
              </a:defRPr>
            </a:lvl2pPr>
            <a:lvl3pPr marL="514095" indent="0" algn="ctr">
              <a:buNone/>
              <a:defRPr>
                <a:solidFill>
                  <a:schemeClr val="tx1">
                    <a:tint val="75000"/>
                  </a:schemeClr>
                </a:solidFill>
              </a:defRPr>
            </a:lvl3pPr>
            <a:lvl4pPr marL="771143" indent="0" algn="ctr">
              <a:buNone/>
              <a:defRPr>
                <a:solidFill>
                  <a:schemeClr val="tx1">
                    <a:tint val="75000"/>
                  </a:schemeClr>
                </a:solidFill>
              </a:defRPr>
            </a:lvl4pPr>
            <a:lvl5pPr marL="1028190" indent="0" algn="ctr">
              <a:buNone/>
              <a:defRPr>
                <a:solidFill>
                  <a:schemeClr val="tx1">
                    <a:tint val="75000"/>
                  </a:schemeClr>
                </a:solidFill>
              </a:defRPr>
            </a:lvl5pPr>
            <a:lvl6pPr marL="1285244" indent="0" algn="ctr">
              <a:buNone/>
              <a:defRPr>
                <a:solidFill>
                  <a:schemeClr val="tx1">
                    <a:tint val="75000"/>
                  </a:schemeClr>
                </a:solidFill>
              </a:defRPr>
            </a:lvl6pPr>
            <a:lvl7pPr marL="1542284" indent="0" algn="ctr">
              <a:buNone/>
              <a:defRPr>
                <a:solidFill>
                  <a:schemeClr val="tx1">
                    <a:tint val="75000"/>
                  </a:schemeClr>
                </a:solidFill>
              </a:defRPr>
            </a:lvl7pPr>
            <a:lvl8pPr marL="1799325" indent="0" algn="ctr">
              <a:buNone/>
              <a:defRPr>
                <a:solidFill>
                  <a:schemeClr val="tx1">
                    <a:tint val="75000"/>
                  </a:schemeClr>
                </a:solidFill>
              </a:defRPr>
            </a:lvl8pPr>
            <a:lvl9pPr marL="20563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0"/>
            <a:ext cx="0" cy="0"/>
          </a:xfrm>
        </p:spPr>
        <p:txBody>
          <a:bodyPr lIns="91400" tIns="45700" rIns="91400" bIns="45700"/>
          <a:lstStyle>
            <a:lvl1pPr defTabSz="514095" eaLnBrk="1" hangingPunct="1">
              <a:defRPr sz="1350">
                <a:solidFill>
                  <a:prstClr val="black">
                    <a:tint val="75000"/>
                  </a:prstClr>
                </a:solidFill>
                <a:latin typeface=".VnTime" pitchFamily="34" charset="0"/>
              </a:defRPr>
            </a:lvl1pPr>
          </a:lstStyle>
          <a:p>
            <a:pPr fontAlgn="base">
              <a:spcBef>
                <a:spcPct val="0"/>
              </a:spcBef>
              <a:spcAft>
                <a:spcPct val="0"/>
              </a:spcAft>
              <a:defRPr/>
            </a:pPr>
            <a:fld id="{2DFFDC7E-021E-40BA-8565-08F02CFA8C97}" type="datetimeFigureOut">
              <a:rPr lang="en-US" smtClean="0"/>
              <a:pPr fontAlgn="base">
                <a:spcBef>
                  <a:spcPct val="0"/>
                </a:spcBef>
                <a:spcAft>
                  <a:spcPct val="0"/>
                </a:spcAft>
                <a:defRPr/>
              </a:pPr>
              <a:t>4/7/2025</a:t>
            </a:fld>
            <a:endParaRPr lang="en-US"/>
          </a:p>
        </p:txBody>
      </p:sp>
      <p:sp>
        <p:nvSpPr>
          <p:cNvPr id="5" name="Footer Placeholder 4"/>
          <p:cNvSpPr>
            <a:spLocks noGrp="1"/>
          </p:cNvSpPr>
          <p:nvPr>
            <p:ph type="ftr" sz="quarter" idx="11"/>
          </p:nvPr>
        </p:nvSpPr>
        <p:spPr>
          <a:xfrm>
            <a:off x="0" y="0"/>
            <a:ext cx="0" cy="0"/>
          </a:xfrm>
        </p:spPr>
        <p:txBody>
          <a:bodyPr lIns="91400" tIns="45700" rIns="91400" bIns="45700"/>
          <a:lstStyle>
            <a:lvl1pPr defTabSz="514095" eaLnBrk="1" hangingPunct="1">
              <a:defRPr sz="1350">
                <a:solidFill>
                  <a:prstClr val="black">
                    <a:tint val="75000"/>
                  </a:prstClr>
                </a:solidFill>
                <a:latin typeface=".VnTime"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00" tIns="45700" rIns="91400" bIns="45700" numCol="1" anchor="t" anchorCtr="0" compatLnSpc="1">
            <a:prstTxWarp prst="textNoShape">
              <a:avLst/>
            </a:prstTxWarp>
          </a:bodyPr>
          <a:lstStyle>
            <a:lvl1pPr defTabSz="513160" eaLnBrk="1" hangingPunct="1">
              <a:defRPr>
                <a:solidFill>
                  <a:srgbClr val="000000"/>
                </a:solidFill>
                <a:latin typeface=".VnTime" panose="020B7200000000000000" pitchFamily="34" charset="0"/>
              </a:defRPr>
            </a:lvl1pPr>
          </a:lstStyle>
          <a:p>
            <a:pPr fontAlgn="base">
              <a:spcBef>
                <a:spcPct val="0"/>
              </a:spcBef>
              <a:spcAft>
                <a:spcPct val="0"/>
              </a:spcAft>
              <a:defRPr/>
            </a:pPr>
            <a:fld id="{5D3F8A8C-C624-46C7-9256-EABEFC8AC13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4648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F886-A90C-A7F4-FFC8-9DA433AC329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039275-57EE-4EA1-CBA6-E103D47495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9066F98-40E1-0D8C-0AB7-A03E97F51A7F}"/>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9091AD-F2C8-1645-E936-5F6ADF9CE0D0}"/>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B0F369-3A02-FD10-DC5C-B6536254C5A9}"/>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3804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391D-1100-7763-3236-47BABE2E9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E278B-E4D3-69D9-68C1-E1C2ADD17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623DB-6F74-D060-F169-FF0D8F3CF2CB}"/>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C58B80-4581-B7A8-94CD-3310814F96A5}"/>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524FE-F66C-9BC8-2F54-C58BD8F3D834}"/>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2083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A244-2777-3F1E-5606-E77A30D2B5B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4BC683-856D-56B9-86DF-A53C93BE733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B64CF-9A22-F8B9-E1AA-1B246C26D55C}"/>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2FBB02-EEB7-271D-33B1-812822339F39}"/>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304E7AC-9EFB-E123-9FF3-BCDE6F62AA37}"/>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170351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D535-F343-15B3-DAFE-AE24DC671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349F2-ECC0-B928-5A1D-3822AA7501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346B48-49B7-0BB4-1A21-54043DC284D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5899B-9E4D-4A72-C3F3-818E95E991A4}"/>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031BBA-DA1B-CCD5-2CCE-5C211C589CBD}"/>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F308D86-D341-C657-2BF0-A7E6D4CC57C8}"/>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7202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367A-A8C6-2FAC-641D-95B81C3D41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E18A9-2489-3877-D56F-01AB323A3B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E8F160B-40D3-9D9F-CB39-D88645ECA7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F8BDD-B067-4224-A70D-6C6EA79C890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AB827-A65B-405D-A498-149B22C7FEF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41EC4-15BD-B796-9BF9-A0275E308001}"/>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556DF5E-464D-7BE7-B6E8-38AF475CA1E3}"/>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6D92D75-B6FD-1093-B636-827523F2ECA1}"/>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46039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FD73-667E-DF29-5BA8-19D7AAE1E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C41433-CACC-B68B-BAE5-8959CDAA71D5}"/>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0B74542-6D79-4DB2-437C-71D329AB9D41}"/>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79F9BC6-B2A0-0EA5-C17E-2174BCFC2B80}"/>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74707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EB46D-ED5E-5A57-DC98-84928666785A}"/>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0B07D4B-DF19-5884-FB80-07CDD0B7DF70}"/>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B226B28-83FF-6756-3ED0-8FC4B83C8BB3}"/>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06827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097-046E-731D-77A9-7286A22046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2E6870-198D-5EB7-8C1D-23BEE4A003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398BFF-2191-1835-4CC2-127D623047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7DA04E-AB36-FFBA-9584-8F70DB01F128}"/>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8C720-FA94-4281-717D-FE9BFEF10352}"/>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967C3AB-4D93-3E50-17A9-011A77217C81}"/>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91225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9CA9-E804-52CC-4CD4-8C5824D286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4CF7FA-666B-EB69-5BAE-7B52B0EE05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F53651-A4D0-AB54-1DB3-2F654214C8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54AAF7-19E5-ADB6-6E2E-B103947BA88F}"/>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F10DCB3-2653-AF9F-3EB6-9F01D1DCF46F}"/>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A9D48D-0A65-2006-7B6E-E625D90811CB}"/>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622882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75DF-48E1-16E4-AC53-AD049F673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22588-9F95-0B19-40E1-CBEBCD8C3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04E8-FE3D-44FC-9485-A99ABB9E6DE9}"/>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CAB474-950C-755B-544C-5805890A4862}"/>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04A7F1-5A17-BCF0-CFB7-A323C6C64A90}"/>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864019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56188D-35D0-99B8-4E43-AEE8DAC4770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250C9-F39B-FD3A-C406-83B68EE37F1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C92F1-37E2-A167-541C-03FC56B7A9E4}"/>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FAFBCE2-8230-8CAD-849C-AE5D3FE17C0F}"/>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548D92-4906-7D6A-1643-1B2B808BFEBE}"/>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2526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745FF38-0D8B-4B4F-9046-DA8E0FECD3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745FF38-0D8B-4B4F-9046-DA8E0FECD33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745FF38-0D8B-4B4F-9046-DA8E0FECD33E}"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45FF38-0D8B-4B4F-9046-DA8E0FECD33E}"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1ACCA-E8D9-433C-A47A-14FDED97EFF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FF38-0D8B-4B4F-9046-DA8E0FECD33E}"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745FF38-0D8B-4B4F-9046-DA8E0FECD33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45FF38-0D8B-4B4F-9046-DA8E0FECD33E}" type="datetimeFigureOut">
              <a:rPr lang="en-US" smtClean="0"/>
              <a:t>4/7/2025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F1ACCA-E8D9-433C-A47A-14FDED97EFF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45FF38-0D8B-4B4F-9046-DA8E0FECD33E}" type="datetimeFigureOut">
              <a:rPr lang="en-US" smtClean="0"/>
              <a:t>4/7/2025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F1ACCA-E8D9-433C-A47A-14FDED97E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7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ransition spd="slow" advTm="1000">
    <p:split orient="vert"/>
  </p:transition>
  <p:txStyles>
    <p:titleStyle>
      <a:lvl1pPr algn="ctr" defTabSz="684610" rtl="0" eaLnBrk="0" fontAlgn="base" hangingPunct="0">
        <a:spcBef>
          <a:spcPct val="0"/>
        </a:spcBef>
        <a:spcAft>
          <a:spcPct val="0"/>
        </a:spcAft>
        <a:defRPr sz="3300" kern="1200">
          <a:solidFill>
            <a:schemeClr val="tx1"/>
          </a:solidFill>
          <a:latin typeface="+mj-lt"/>
          <a:ea typeface="+mj-ea"/>
          <a:cs typeface="+mj-cs"/>
        </a:defRPr>
      </a:lvl1pPr>
      <a:lvl2pPr algn="ctr" defTabSz="684610" rtl="0" eaLnBrk="0" fontAlgn="base" hangingPunct="0">
        <a:spcBef>
          <a:spcPct val="0"/>
        </a:spcBef>
        <a:spcAft>
          <a:spcPct val="0"/>
        </a:spcAft>
        <a:defRPr sz="3300">
          <a:solidFill>
            <a:schemeClr val="tx1"/>
          </a:solidFill>
          <a:latin typeface="Calibri" pitchFamily="34" charset="0"/>
        </a:defRPr>
      </a:lvl2pPr>
      <a:lvl3pPr algn="ctr" defTabSz="684610" rtl="0" eaLnBrk="0" fontAlgn="base" hangingPunct="0">
        <a:spcBef>
          <a:spcPct val="0"/>
        </a:spcBef>
        <a:spcAft>
          <a:spcPct val="0"/>
        </a:spcAft>
        <a:defRPr sz="3300">
          <a:solidFill>
            <a:schemeClr val="tx1"/>
          </a:solidFill>
          <a:latin typeface="Calibri" pitchFamily="34" charset="0"/>
        </a:defRPr>
      </a:lvl3pPr>
      <a:lvl4pPr algn="ctr" defTabSz="684610" rtl="0" eaLnBrk="0" fontAlgn="base" hangingPunct="0">
        <a:spcBef>
          <a:spcPct val="0"/>
        </a:spcBef>
        <a:spcAft>
          <a:spcPct val="0"/>
        </a:spcAft>
        <a:defRPr sz="3300">
          <a:solidFill>
            <a:schemeClr val="tx1"/>
          </a:solidFill>
          <a:latin typeface="Calibri" pitchFamily="34" charset="0"/>
        </a:defRPr>
      </a:lvl4pPr>
      <a:lvl5pPr algn="ctr" defTabSz="684610" rtl="0" eaLnBrk="0" fontAlgn="base" hangingPunct="0">
        <a:spcBef>
          <a:spcPct val="0"/>
        </a:spcBef>
        <a:spcAft>
          <a:spcPct val="0"/>
        </a:spcAft>
        <a:defRPr sz="3300">
          <a:solidFill>
            <a:schemeClr val="tx1"/>
          </a:solidFill>
          <a:latin typeface="Calibri" pitchFamily="34" charset="0"/>
        </a:defRPr>
      </a:lvl5pPr>
      <a:lvl6pPr marL="342900" algn="ctr" defTabSz="684610" rtl="0" fontAlgn="base">
        <a:spcBef>
          <a:spcPct val="0"/>
        </a:spcBef>
        <a:spcAft>
          <a:spcPct val="0"/>
        </a:spcAft>
        <a:defRPr sz="3300">
          <a:solidFill>
            <a:schemeClr val="tx1"/>
          </a:solidFill>
          <a:latin typeface="Calibri" pitchFamily="34" charset="0"/>
        </a:defRPr>
      </a:lvl6pPr>
      <a:lvl7pPr marL="685800" algn="ctr" defTabSz="684610" rtl="0" fontAlgn="base">
        <a:spcBef>
          <a:spcPct val="0"/>
        </a:spcBef>
        <a:spcAft>
          <a:spcPct val="0"/>
        </a:spcAft>
        <a:defRPr sz="3300">
          <a:solidFill>
            <a:schemeClr val="tx1"/>
          </a:solidFill>
          <a:latin typeface="Calibri" pitchFamily="34" charset="0"/>
        </a:defRPr>
      </a:lvl7pPr>
      <a:lvl8pPr marL="1028700" algn="ctr" defTabSz="684610" rtl="0" fontAlgn="base">
        <a:spcBef>
          <a:spcPct val="0"/>
        </a:spcBef>
        <a:spcAft>
          <a:spcPct val="0"/>
        </a:spcAft>
        <a:defRPr sz="3300">
          <a:solidFill>
            <a:schemeClr val="tx1"/>
          </a:solidFill>
          <a:latin typeface="Calibri" pitchFamily="34" charset="0"/>
        </a:defRPr>
      </a:lvl8pPr>
      <a:lvl9pPr marL="1371600" algn="ctr" defTabSz="684610" rtl="0" fontAlgn="base">
        <a:spcBef>
          <a:spcPct val="0"/>
        </a:spcBef>
        <a:spcAft>
          <a:spcPct val="0"/>
        </a:spcAft>
        <a:defRPr sz="3300">
          <a:solidFill>
            <a:schemeClr val="tx1"/>
          </a:solidFill>
          <a:latin typeface="Calibri" pitchFamily="34" charset="0"/>
        </a:defRPr>
      </a:lvl9pPr>
    </p:titleStyle>
    <p:bodyStyle>
      <a:lvl1pPr marL="255985" indent="-255985" algn="l" defTabSz="68461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6022" indent="-213122" algn="l" defTabSz="68461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6060" indent="-170260" algn="l" defTabSz="68461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198960" indent="-170260" algn="l" defTabSz="68461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860" indent="-170260" algn="l" defTabSz="68461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005"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740"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468"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195"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463" rtl="0" eaLnBrk="1" latinLnBrk="0" hangingPunct="1">
        <a:defRPr sz="1350" kern="1200">
          <a:solidFill>
            <a:schemeClr val="tx1"/>
          </a:solidFill>
          <a:latin typeface="+mn-lt"/>
          <a:ea typeface="+mn-ea"/>
          <a:cs typeface="+mn-cs"/>
        </a:defRPr>
      </a:lvl1pPr>
      <a:lvl2pPr marL="342722" algn="l" defTabSz="685463" rtl="0" eaLnBrk="1" latinLnBrk="0" hangingPunct="1">
        <a:defRPr sz="1350" kern="1200">
          <a:solidFill>
            <a:schemeClr val="tx1"/>
          </a:solidFill>
          <a:latin typeface="+mn-lt"/>
          <a:ea typeface="+mn-ea"/>
          <a:cs typeface="+mn-cs"/>
        </a:defRPr>
      </a:lvl2pPr>
      <a:lvl3pPr marL="685463" algn="l" defTabSz="685463" rtl="0" eaLnBrk="1" latinLnBrk="0" hangingPunct="1">
        <a:defRPr sz="1350" kern="1200">
          <a:solidFill>
            <a:schemeClr val="tx1"/>
          </a:solidFill>
          <a:latin typeface="+mn-lt"/>
          <a:ea typeface="+mn-ea"/>
          <a:cs typeface="+mn-cs"/>
        </a:defRPr>
      </a:lvl3pPr>
      <a:lvl4pPr marL="1028190" algn="l" defTabSz="685463" rtl="0" eaLnBrk="1" latinLnBrk="0" hangingPunct="1">
        <a:defRPr sz="1350" kern="1200">
          <a:solidFill>
            <a:schemeClr val="tx1"/>
          </a:solidFill>
          <a:latin typeface="+mn-lt"/>
          <a:ea typeface="+mn-ea"/>
          <a:cs typeface="+mn-cs"/>
        </a:defRPr>
      </a:lvl4pPr>
      <a:lvl5pPr marL="1370924" algn="l" defTabSz="685463" rtl="0" eaLnBrk="1" latinLnBrk="0" hangingPunct="1">
        <a:defRPr sz="1350" kern="1200">
          <a:solidFill>
            <a:schemeClr val="tx1"/>
          </a:solidFill>
          <a:latin typeface="+mn-lt"/>
          <a:ea typeface="+mn-ea"/>
          <a:cs typeface="+mn-cs"/>
        </a:defRPr>
      </a:lvl5pPr>
      <a:lvl6pPr marL="1713645" algn="l" defTabSz="685463" rtl="0" eaLnBrk="1" latinLnBrk="0" hangingPunct="1">
        <a:defRPr sz="1350" kern="1200">
          <a:solidFill>
            <a:schemeClr val="tx1"/>
          </a:solidFill>
          <a:latin typeface="+mn-lt"/>
          <a:ea typeface="+mn-ea"/>
          <a:cs typeface="+mn-cs"/>
        </a:defRPr>
      </a:lvl6pPr>
      <a:lvl7pPr marL="2056367" algn="l" defTabSz="685463" rtl="0" eaLnBrk="1" latinLnBrk="0" hangingPunct="1">
        <a:defRPr sz="1350" kern="1200">
          <a:solidFill>
            <a:schemeClr val="tx1"/>
          </a:solidFill>
          <a:latin typeface="+mn-lt"/>
          <a:ea typeface="+mn-ea"/>
          <a:cs typeface="+mn-cs"/>
        </a:defRPr>
      </a:lvl7pPr>
      <a:lvl8pPr marL="2399100" algn="l" defTabSz="685463" rtl="0" eaLnBrk="1" latinLnBrk="0" hangingPunct="1">
        <a:defRPr sz="1350" kern="1200">
          <a:solidFill>
            <a:schemeClr val="tx1"/>
          </a:solidFill>
          <a:latin typeface="+mn-lt"/>
          <a:ea typeface="+mn-ea"/>
          <a:cs typeface="+mn-cs"/>
        </a:defRPr>
      </a:lvl8pPr>
      <a:lvl9pPr marL="2741828" algn="l" defTabSz="68546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708D0-C377-49FA-1806-EAF412AC7F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4D261C-AFEC-FEE9-FC1A-054AD6E961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BE887-80FB-0258-F2DB-B78C426DFA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72ED2350-2880-4A2C-B15F-F293D7DDA02F}" type="datetimeFigureOut">
              <a:rPr lang="en-US" smtClean="0">
                <a:solidFill>
                  <a:prstClr val="black">
                    <a:tint val="75000"/>
                  </a:prstClr>
                </a:solidFill>
              </a:rPr>
              <a:pPr defTabSz="685800">
                <a:defRPr/>
              </a:pPr>
              <a:t>4/7/2025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BD459C0-98CA-F87C-C080-E0803E340D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82DDE3-F25D-E2FA-E154-DB28459C68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456599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9.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4">
            <a:extLst>
              <a:ext uri="{FF2B5EF4-FFF2-40B4-BE49-F238E27FC236}">
                <a16:creationId xmlns:a16="http://schemas.microsoft.com/office/drawing/2014/main" id="{260E6C96-0F7E-4ED6-9334-9FD2ADCD4FC4}"/>
              </a:ext>
            </a:extLst>
          </p:cNvPr>
          <p:cNvSpPr txBox="1"/>
          <p:nvPr/>
        </p:nvSpPr>
        <p:spPr>
          <a:xfrm>
            <a:off x="885679" y="2057400"/>
            <a:ext cx="8236550" cy="923330"/>
          </a:xfrm>
          <a:prstGeom prst="rect">
            <a:avLst/>
          </a:prstGeom>
          <a:noFill/>
        </p:spPr>
        <p:txBody>
          <a:bodyPr wrap="none" rtlCol="0">
            <a:spAutoFit/>
          </a:bodyPr>
          <a:lstStyle/>
          <a:p>
            <a:r>
              <a:rPr lang="vi-VN" sz="5400" dirty="0">
                <a:ln w="28575">
                  <a:solidFill>
                    <a:srgbClr val="00B050"/>
                  </a:solidFill>
                </a:ln>
                <a:solidFill>
                  <a:srgbClr val="FF0000"/>
                </a:solidFill>
                <a:latin typeface="AvantGarde" panose="00000400000000000000" pitchFamily="2" charset="0"/>
                <a:ea typeface="AvantGarde" panose="00000400000000000000" pitchFamily="2" charset="0"/>
                <a:cs typeface="AvantGarde" panose="00000400000000000000" pitchFamily="2" charset="0"/>
              </a:rPr>
              <a:t>HOẠT ĐỘNG TRẢI NGIỆM</a:t>
            </a:r>
            <a:endParaRPr lang="en-US" sz="5400" dirty="0">
              <a:ln w="28575">
                <a:solidFill>
                  <a:srgbClr val="00B050"/>
                </a:solidFill>
              </a:ln>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2687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62" y="819150"/>
            <a:ext cx="695325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60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85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60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674" y="1371600"/>
            <a:ext cx="643078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23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3" name="Horizontal Scroll 2"/>
          <p:cNvSpPr/>
          <p:nvPr/>
        </p:nvSpPr>
        <p:spPr>
          <a:xfrm>
            <a:off x="762000" y="1600200"/>
            <a:ext cx="3733800" cy="1295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latin typeface="Times New Roman" pitchFamily="18" charset="0"/>
                <a:cs typeface="Times New Roman" pitchFamily="18" charset="0"/>
              </a:rPr>
              <a:t>Hoạt động 1:</a:t>
            </a:r>
          </a:p>
        </p:txBody>
      </p:sp>
      <p:pic>
        <p:nvPicPr>
          <p:cNvPr id="6" name="Picture 14" descr="rau so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28194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ụng cụ inox nạo gọt vỏ trái cây 2 đầu,Nạo gọt củ quả tặng kèm khuôn rán  trứng - Đồ gọt vỏ trái câ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2889181"/>
            <a:ext cx="2667000" cy="2746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ngoPlus Kéo Nhựa Tập Cắt Cho Bé 10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422" y="2971800"/>
            <a:ext cx="295357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ách điện tử"/>
          <p:cNvPicPr>
            <a:picLocks noChangeAspect="1" noChangeArrowheads="1"/>
          </p:cNvPicPr>
          <p:nvPr/>
        </p:nvPicPr>
        <p:blipFill>
          <a:blip r:embed="rId2"/>
          <a:srcRect t="5911" b="64040"/>
          <a:stretch>
            <a:fillRect/>
          </a:stretch>
        </p:blipFill>
        <p:spPr bwMode="auto">
          <a:xfrm>
            <a:off x="228600" y="457200"/>
            <a:ext cx="8915400" cy="4648200"/>
          </a:xfrm>
          <a:prstGeom prst="rect">
            <a:avLst/>
          </a:prstGeom>
          <a:noFill/>
        </p:spPr>
      </p:pic>
      <p:sp>
        <p:nvSpPr>
          <p:cNvPr id="2" name="Thought Bubble: Cloud 1">
            <a:extLst>
              <a:ext uri="{FF2B5EF4-FFF2-40B4-BE49-F238E27FC236}">
                <a16:creationId xmlns:a16="http://schemas.microsoft.com/office/drawing/2014/main" id="{1EF8EDE1-B9B0-4FFD-9D2C-90EF85F424FF}"/>
              </a:ext>
            </a:extLst>
          </p:cNvPr>
          <p:cNvSpPr/>
          <p:nvPr/>
        </p:nvSpPr>
        <p:spPr>
          <a:xfrm>
            <a:off x="838200" y="4495800"/>
            <a:ext cx="2971800" cy="137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bị</a:t>
            </a:r>
            <a:r>
              <a:rPr lang="en-US" sz="2000">
                <a:latin typeface="Times New Roman" panose="02020603050405020304" pitchFamily="18" charset="0"/>
                <a:cs typeface="Times New Roman" panose="02020603050405020304" pitchFamily="18" charset="0"/>
              </a:rPr>
              <a:t> bỏng, điện giật </a:t>
            </a:r>
            <a:endParaRPr lang="en-US" sz="20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207E0CD-BC96-4DB5-8458-0F5226CFCAB4}"/>
              </a:ext>
            </a:extLst>
          </p:cNvPr>
          <p:cNvSpPr/>
          <p:nvPr/>
        </p:nvSpPr>
        <p:spPr>
          <a:xfrm>
            <a:off x="5181600" y="4343400"/>
            <a:ext cx="3703983" cy="1524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vì</a:t>
            </a:r>
            <a:r>
              <a:rPr lang="en-US" sz="2000">
                <a:latin typeface="Times New Roman" panose="02020603050405020304" pitchFamily="18" charset="0"/>
                <a:cs typeface="Times New Roman" panose="02020603050405020304" pitchFamily="18" charset="0"/>
              </a:rPr>
              <a:t> cầm kéo đùa với bạn nữ có thể gây thương tích</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5867400"/>
            <a:ext cx="8610600" cy="830997"/>
          </a:xfrm>
          <a:prstGeom prst="rect">
            <a:avLst/>
          </a:prstGeom>
          <a:noFill/>
        </p:spPr>
        <p:txBody>
          <a:bodyPr wrap="square" rtlCol="0">
            <a:spAutoFit/>
          </a:bodyPr>
          <a:lstStyle/>
          <a:p>
            <a:r>
              <a:rPr lang="vi-VN" sz="2400">
                <a:latin typeface="Times New Roman" pitchFamily="18" charset="0"/>
                <a:cs typeface="Times New Roman" pitchFamily="18" charset="0"/>
              </a:rPr>
              <a:t>Nếu con là bạn của những bạn trong tranh con sẽ khuyên bạn như thế nào để đảm bảo an toàn khi sử dụng đồ dùng trong gia đình.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617"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5" name="Horizontal Scroll 4"/>
          <p:cNvSpPr/>
          <p:nvPr/>
        </p:nvSpPr>
        <p:spPr>
          <a:xfrm>
            <a:off x="762000" y="1600200"/>
            <a:ext cx="7315200" cy="12954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a:latin typeface="Times New Roman" pitchFamily="18" charset="0"/>
                <a:cs typeface="Times New Roman" pitchFamily="18" charset="0"/>
              </a:rPr>
              <a:t>Hoạt động 3: Thực hành ở gia đình</a:t>
            </a:r>
          </a:p>
        </p:txBody>
      </p:sp>
      <p:sp>
        <p:nvSpPr>
          <p:cNvPr id="6" name="TextBox 5"/>
          <p:cNvSpPr txBox="1"/>
          <p:nvPr/>
        </p:nvSpPr>
        <p:spPr>
          <a:xfrm>
            <a:off x="609600" y="2895600"/>
            <a:ext cx="8001000" cy="3416320"/>
          </a:xfrm>
          <a:prstGeom prst="rect">
            <a:avLst/>
          </a:prstGeom>
          <a:noFill/>
        </p:spPr>
        <p:txBody>
          <a:bodyPr wrap="square" rtlCol="0">
            <a:spAutoFit/>
          </a:bodyPr>
          <a:lstStyle/>
          <a:p>
            <a:pPr marL="285750" indent="-285750">
              <a:buFontTx/>
              <a:buChar char="-"/>
            </a:pPr>
            <a:r>
              <a:rPr lang="vi-VN" sz="2400">
                <a:latin typeface="+mj-lt"/>
              </a:rPr>
              <a:t>Chia sẻ với bố mẹ, người thân những điều đã học hỏi được về việc sử dụng dụng cụ gia đình an toàn. </a:t>
            </a:r>
          </a:p>
          <a:p>
            <a:pPr marL="285750" indent="-285750">
              <a:buFontTx/>
              <a:buChar char="-"/>
            </a:pPr>
            <a:r>
              <a:rPr lang="vi-VN" sz="2400">
                <a:latin typeface="+mj-lt"/>
              </a:rPr>
              <a:t>Nhờ bố mẹ, người thân hướng dẫn cách sử dụng 1 số đồ dùng gia đình đảm bảo an toàn . </a:t>
            </a:r>
          </a:p>
          <a:p>
            <a:pPr marL="285750" indent="-285750">
              <a:buFontTx/>
              <a:buChar char="-"/>
            </a:pPr>
            <a:r>
              <a:rPr lang="vi-VN" sz="2400">
                <a:latin typeface="+mj-lt"/>
              </a:rPr>
              <a:t>Thực hành sử dụng 1 số đồ dùng vào việc giúp đỡ gia đình những việc vừa sức như quét nhà, lau bàn ghế, rửa rau, chăm sóc cây, ...</a:t>
            </a:r>
          </a:p>
          <a:p>
            <a:pPr marL="285750" indent="-285750">
              <a:buFontTx/>
              <a:buChar char="-"/>
            </a:pPr>
            <a:r>
              <a:rPr lang="vi-VN" sz="2400">
                <a:latin typeface="+mj-lt"/>
              </a:rPr>
              <a:t>Nghe bố mẹ, người thân nhận xét việc sử dụng đồ dùng gia đình của em. </a:t>
            </a:r>
            <a:endParaRPr lang="en-US" sz="2400">
              <a:latin typeface="+mj-lt"/>
            </a:endParaRPr>
          </a:p>
        </p:txBody>
      </p:sp>
    </p:spTree>
    <p:extLst>
      <p:ext uri="{BB962C8B-B14F-4D97-AF65-F5344CB8AC3E}">
        <p14:creationId xmlns:p14="http://schemas.microsoft.com/office/powerpoint/2010/main" val="26676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28600" y="1600200"/>
            <a:ext cx="8610600" cy="40386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4000" i="1">
                <a:solidFill>
                  <a:schemeClr val="tx1"/>
                </a:solidFill>
                <a:latin typeface="Times New Roman" pitchFamily="18" charset="0"/>
                <a:cs typeface="Times New Roman" pitchFamily="18" charset="0"/>
              </a:rPr>
              <a:t>Thông điệp: Mỗi người cần phải biết cách và thực hiệc đúng những quy định về sử dụng an toàn đồ dùng trong nhà để đảm bảo an toàn cho bản thân,gia đình.</a:t>
            </a:r>
          </a:p>
        </p:txBody>
      </p:sp>
      <p:sp>
        <p:nvSpPr>
          <p:cNvPr id="7" name="TextBox 6"/>
          <p:cNvSpPr txBox="1"/>
          <p:nvPr/>
        </p:nvSpPr>
        <p:spPr>
          <a:xfrm>
            <a:off x="334617"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Tree>
    <p:extLst>
      <p:ext uri="{BB962C8B-B14F-4D97-AF65-F5344CB8AC3E}">
        <p14:creationId xmlns:p14="http://schemas.microsoft.com/office/powerpoint/2010/main" val="32430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1439517" y="2286000"/>
            <a:ext cx="6553200" cy="34290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a:latin typeface="Times New Roman" pitchFamily="18" charset="0"/>
                <a:cs typeface="Times New Roman" pitchFamily="18" charset="0"/>
              </a:rPr>
              <a:t>CỦNG CỐ  DẶN DÒ</a:t>
            </a:r>
          </a:p>
        </p:txBody>
      </p:sp>
      <p:sp>
        <p:nvSpPr>
          <p:cNvPr id="5" name="TextBox 4"/>
          <p:cNvSpPr txBox="1"/>
          <p:nvPr/>
        </p:nvSpPr>
        <p:spPr>
          <a:xfrm>
            <a:off x="334617"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Tree>
    <p:extLst>
      <p:ext uri="{BB962C8B-B14F-4D97-AF65-F5344CB8AC3E}">
        <p14:creationId xmlns:p14="http://schemas.microsoft.com/office/powerpoint/2010/main" val="3352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66"/>
          <p:cNvSpPr txBox="1">
            <a:spLocks noChangeArrowheads="1"/>
          </p:cNvSpPr>
          <p:nvPr/>
        </p:nvSpPr>
        <p:spPr bwMode="auto">
          <a:xfrm>
            <a:off x="2114550" y="2857500"/>
            <a:ext cx="4686300" cy="5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75" rIns="68550" bIns="34275">
            <a:spAutoFit/>
          </a:bodyPr>
          <a:lstStyle>
            <a:lvl1pPr marL="342900" indent="-342900"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257175" indent="-257175" algn="ctr" defTabSz="684610" fontAlgn="base">
              <a:spcBef>
                <a:spcPct val="50000"/>
              </a:spcBef>
              <a:spcAft>
                <a:spcPct val="0"/>
              </a:spcAft>
            </a:pPr>
            <a:r>
              <a:rPr lang="vi-VN" altLang="en-US" sz="3300" b="1">
                <a:solidFill>
                  <a:srgbClr val="FF0000"/>
                </a:solidFill>
                <a:latin typeface="Times New Roman" panose="02020603050405020304" pitchFamily="18" charset="0"/>
                <a:cs typeface="Times New Roman" panose="02020603050405020304" pitchFamily="18" charset="0"/>
              </a:rPr>
              <a:t>      KHỞI ĐỘNG</a:t>
            </a:r>
            <a:endParaRPr lang="en-US" altLang="en-US" sz="3300" b="1">
              <a:solidFill>
                <a:srgbClr val="FF0000"/>
              </a:solidFill>
              <a:latin typeface="Times New Roman" panose="02020603050405020304" pitchFamily="18" charset="0"/>
              <a:cs typeface="Times New Roman" panose="02020603050405020304" pitchFamily="18" charset="0"/>
            </a:endParaRPr>
          </a:p>
        </p:txBody>
      </p:sp>
      <p:pic>
        <p:nvPicPr>
          <p:cNvPr id="3" name="Be-Quet-Nha-Hop-Ca (1)">
            <a:hlinkClick r:id="" action="ppaction://media"/>
          </p:cNvPr>
          <p:cNvPicPr>
            <a:picLocks noChangeAspect="1"/>
          </p:cNvPicPr>
          <p:nvPr>
            <a:audioFile r:link="rId1"/>
            <p:extLst>
              <p:ext uri="{DAA4B4D4-6D71-4841-9C94-3DE7FCFB9230}">
                <p14:media xmlns:p14="http://schemas.microsoft.com/office/powerpoint/2010/main" r:embed="rId2">
                  <p14:trim end="61977"/>
                </p14:media>
              </p:ext>
            </p:extLst>
          </p:nvPr>
        </p:nvPicPr>
        <p:blipFill>
          <a:blip r:embed="rId5"/>
          <a:stretch>
            <a:fillRect/>
          </a:stretch>
        </p:blipFill>
        <p:spPr>
          <a:xfrm>
            <a:off x="2174507" y="3434954"/>
            <a:ext cx="304800" cy="304800"/>
          </a:xfrm>
          <a:prstGeom prst="rect">
            <a:avLst/>
          </a:prstGeom>
        </p:spPr>
      </p:pic>
    </p:spTree>
    <p:extLst>
      <p:ext uri="{BB962C8B-B14F-4D97-AF65-F5344CB8AC3E}">
        <p14:creationId xmlns:p14="http://schemas.microsoft.com/office/powerpoint/2010/main" val="19617857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1D843-80F9-D2F2-83B4-FFB25B6ED6AC}"/>
              </a:ext>
            </a:extLst>
          </p:cNvPr>
          <p:cNvSpPr txBox="1"/>
          <p:nvPr/>
        </p:nvSpPr>
        <p:spPr>
          <a:xfrm>
            <a:off x="1213339" y="2528753"/>
            <a:ext cx="6510704" cy="923330"/>
          </a:xfrm>
          <a:prstGeom prst="rect">
            <a:avLst/>
          </a:prstGeom>
          <a:noFill/>
        </p:spPr>
        <p:txBody>
          <a:bodyPr wrap="square" rtlCol="0">
            <a:spAutoFit/>
          </a:bodyPr>
          <a:lstStyle/>
          <a:p>
            <a:pPr algn="ctr" defTabSz="685800">
              <a:defRPr/>
            </a:pPr>
            <a:r>
              <a:rPr lang="en-US" sz="5400" b="1" dirty="0">
                <a:solidFill>
                  <a:srgbClr val="002060"/>
                </a:solidFill>
                <a:latin typeface="Tahoma" panose="020B0604030504040204" pitchFamily="34" charset="0"/>
                <a:ea typeface="Tahoma" panose="020B0604030504040204" pitchFamily="34" charset="0"/>
                <a:cs typeface="Tahoma" panose="020B0604030504040204" pitchFamily="34" charset="0"/>
              </a:rPr>
              <a:t>KHÁM PHÁ</a:t>
            </a:r>
          </a:p>
        </p:txBody>
      </p:sp>
    </p:spTree>
    <p:extLst>
      <p:ext uri="{BB962C8B-B14F-4D97-AF65-F5344CB8AC3E}">
        <p14:creationId xmlns:p14="http://schemas.microsoft.com/office/powerpoint/2010/main" val="312372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2" name="Oval Callout 1"/>
          <p:cNvSpPr/>
          <p:nvPr/>
        </p:nvSpPr>
        <p:spPr>
          <a:xfrm>
            <a:off x="1752600" y="2209800"/>
            <a:ext cx="6400800" cy="2209800"/>
          </a:xfrm>
          <a:prstGeom prst="wedgeEllipseCallout">
            <a:avLst>
              <a:gd name="adj1" fmla="val -32903"/>
              <a:gd name="adj2" fmla="val 94884"/>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a:latin typeface="+mj-lt"/>
              </a:rPr>
              <a:t>Em hãy kể một số đồ dùng trong gia đình mà em biết</a:t>
            </a:r>
            <a:endParaRPr lang="en-US" sz="3600">
              <a:latin typeface="+mj-lt"/>
            </a:endParaRPr>
          </a:p>
        </p:txBody>
      </p:sp>
    </p:spTree>
    <p:extLst>
      <p:ext uri="{BB962C8B-B14F-4D97-AF65-F5344CB8AC3E}">
        <p14:creationId xmlns:p14="http://schemas.microsoft.com/office/powerpoint/2010/main" val="4661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điện tử"/>
          <p:cNvPicPr>
            <a:picLocks noChangeAspect="1" noChangeArrowheads="1"/>
          </p:cNvPicPr>
          <p:nvPr/>
        </p:nvPicPr>
        <p:blipFill>
          <a:blip r:embed="rId2"/>
          <a:srcRect t="63547" b="8867"/>
          <a:stretch>
            <a:fillRect/>
          </a:stretch>
        </p:blipFill>
        <p:spPr bwMode="auto">
          <a:xfrm>
            <a:off x="0" y="228600"/>
            <a:ext cx="9144000" cy="4953000"/>
          </a:xfrm>
          <a:prstGeom prst="rect">
            <a:avLst/>
          </a:prstGeom>
          <a:noFill/>
        </p:spPr>
      </p:pic>
      <p:sp>
        <p:nvSpPr>
          <p:cNvPr id="2" name="Thought Bubble: Cloud 1">
            <a:extLst>
              <a:ext uri="{FF2B5EF4-FFF2-40B4-BE49-F238E27FC236}">
                <a16:creationId xmlns:a16="http://schemas.microsoft.com/office/drawing/2014/main" id="{F4D19D2B-C478-4FA4-A93B-7739C441C3BC}"/>
              </a:ext>
            </a:extLst>
          </p:cNvPr>
          <p:cNvSpPr/>
          <p:nvPr/>
        </p:nvSpPr>
        <p:spPr>
          <a:xfrm>
            <a:off x="6172200" y="4648200"/>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28D201DE-B284-4954-886A-CDC8E3252230}"/>
              </a:ext>
            </a:extLst>
          </p:cNvPr>
          <p:cNvSpPr/>
          <p:nvPr/>
        </p:nvSpPr>
        <p:spPr>
          <a:xfrm>
            <a:off x="3352800" y="4572000"/>
            <a:ext cx="2133600" cy="10668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6" name="Thought Bubble: Cloud 5">
            <a:extLst>
              <a:ext uri="{FF2B5EF4-FFF2-40B4-BE49-F238E27FC236}">
                <a16:creationId xmlns:a16="http://schemas.microsoft.com/office/drawing/2014/main" id="{9D39DFC4-CBBB-43F9-8676-43F8E582D4FD}"/>
              </a:ext>
            </a:extLst>
          </p:cNvPr>
          <p:cNvSpPr/>
          <p:nvPr/>
        </p:nvSpPr>
        <p:spPr>
          <a:xfrm>
            <a:off x="414867" y="4577644"/>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1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763000" cy="954107"/>
          </a:xfrm>
          <a:prstGeom prst="rect">
            <a:avLst/>
          </a:prstGeom>
          <a:noFill/>
        </p:spPr>
        <p:txBody>
          <a:bodyPr wrap="square" rtlCol="0">
            <a:spAutoFit/>
          </a:bodyPr>
          <a:lstStyle/>
          <a:p>
            <a:pPr algn="ctr"/>
            <a:r>
              <a:rPr lang="vi-VN" sz="2800" dirty="0">
                <a:solidFill>
                  <a:srgbClr val="FF0000"/>
                </a:solidFill>
                <a:latin typeface="+mj-lt"/>
              </a:rPr>
              <a:t>Hoạt động trải nghiệm: </a:t>
            </a:r>
          </a:p>
          <a:p>
            <a:pPr algn="ctr"/>
            <a:r>
              <a:rPr lang="vi-VN" sz="2800" dirty="0">
                <a:solidFill>
                  <a:srgbClr val="FF0000"/>
                </a:solidFill>
                <a:latin typeface="+mj-lt"/>
              </a:rPr>
              <a:t>Bài 10: Sử dụng an toàn đồ dùng trong gia đình</a:t>
            </a:r>
            <a:endParaRPr lang="en-US" sz="2800" dirty="0">
              <a:solidFill>
                <a:srgbClr val="FF0000"/>
              </a:solidFill>
              <a:latin typeface="+mj-lt"/>
            </a:endParaRPr>
          </a:p>
        </p:txBody>
      </p:sp>
      <p:sp>
        <p:nvSpPr>
          <p:cNvPr id="2" name="Cloud Callout 1"/>
          <p:cNvSpPr/>
          <p:nvPr/>
        </p:nvSpPr>
        <p:spPr>
          <a:xfrm>
            <a:off x="533400" y="2133600"/>
            <a:ext cx="8077200" cy="34290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a:latin typeface="Times New Roman" pitchFamily="18" charset="0"/>
                <a:cs typeface="Times New Roman" pitchFamily="18" charset="0"/>
              </a:rPr>
              <a:t>Các con hãy suy nghĩ và chỉ ra những hành động sử dụng đồ dùng trong gia đình an toàn và không an toàn mà em biết. </a:t>
            </a:r>
          </a:p>
        </p:txBody>
      </p:sp>
    </p:spTree>
    <p:extLst>
      <p:ext uri="{BB962C8B-B14F-4D97-AF65-F5344CB8AC3E}">
        <p14:creationId xmlns:p14="http://schemas.microsoft.com/office/powerpoint/2010/main" val="26321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é trai gần 2 tuổi rửa rau thành thạo như người lớ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é trai gần 2 tuổi rửa rau thành thạo như người lớ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é trai gần 2 tuổi rửa rau thành thạo như người lớ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é trai gần 2 tuổi rửa rau thành thạo như người lớ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ạy kỹ năng sống cho bé - Hướng dẫn bé cách nhặt rau, rửa rau giúp mẹ"/>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rau so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2865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5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éo thủ công cho bé tập cắt giấy, kéo an toàn cho bé cute dễ thương Hồ Lô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éo thủ công cho bé tập cắt giấy, kéo an toàn cho bé cute dễ thương Hồ Lô 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éo thủ công cho bé tập cắt giấy, kéo an toàn cho bé cute dễ thương Hồ Lô Ki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éo thủ công cho bé tập cắt giấy, kéo an toàn cho bé cute dễ thương Hồ Lô Ki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Dụng cụ inox nạo gọt vỏ trái cây 2 đầu,Nạo gọt củ quả tặng kèm khuôn rán  trứng - Đồ gọt vỏ tr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775017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5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ngoPlus Kéo Nhựa Tập Cắt Cho Bé 1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781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03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364</Words>
  <Application>Microsoft Office PowerPoint</Application>
  <PresentationFormat>On-screen Show (4:3)</PresentationFormat>
  <Paragraphs>32</Paragraphs>
  <Slides>17</Slides>
  <Notes>1</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宋体</vt:lpstr>
      <vt:lpstr>宋体</vt:lpstr>
      <vt:lpstr>.VnTime</vt:lpstr>
      <vt:lpstr>Arial</vt:lpstr>
      <vt:lpstr>AvantGarde</vt:lpstr>
      <vt:lpstr>Calibri</vt:lpstr>
      <vt:lpstr>Calibri Light</vt:lpstr>
      <vt:lpstr>Lucida Sans Unicode</vt:lpstr>
      <vt:lpstr>Tahoma</vt:lpstr>
      <vt:lpstr>Times New Roman</vt:lpstr>
      <vt:lpstr>Verdana</vt:lpstr>
      <vt:lpstr>Wingdings 2</vt:lpstr>
      <vt:lpstr>Wingdings 3</vt:lpstr>
      <vt:lpstr>Concourse</vt:lpstr>
      <vt:lpstr>1_Office 主题​​</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MAIHUNG</cp:lastModifiedBy>
  <cp:revision>35</cp:revision>
  <dcterms:created xsi:type="dcterms:W3CDTF">2020-09-02T03:31:58Z</dcterms:created>
  <dcterms:modified xsi:type="dcterms:W3CDTF">2025-04-06T19:18:13Z</dcterms:modified>
</cp:coreProperties>
</file>