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9" r:id="rId2"/>
    <p:sldMasterId id="2147483701" r:id="rId3"/>
    <p:sldMasterId id="2147483725" r:id="rId4"/>
    <p:sldMasterId id="2147483737" r:id="rId5"/>
  </p:sldMasterIdLst>
  <p:notesMasterIdLst>
    <p:notesMasterId r:id="rId18"/>
  </p:notesMasterIdLst>
  <p:sldIdLst>
    <p:sldId id="312" r:id="rId6"/>
    <p:sldId id="272" r:id="rId7"/>
    <p:sldId id="273" r:id="rId8"/>
    <p:sldId id="305" r:id="rId9"/>
    <p:sldId id="308" r:id="rId10"/>
    <p:sldId id="307" r:id="rId11"/>
    <p:sldId id="306" r:id="rId12"/>
    <p:sldId id="293" r:id="rId13"/>
    <p:sldId id="309" r:id="rId14"/>
    <p:sldId id="294" r:id="rId15"/>
    <p:sldId id="311" r:id="rId16"/>
    <p:sldId id="285" r:id="rId17"/>
  </p:sldIdLst>
  <p:sldSz cx="12192000" cy="6858000"/>
  <p:notesSz cx="6858000" cy="9144000"/>
  <p:embeddedFontLst>
    <p:embeddedFont>
      <p:font typeface="HP001 4 hàng" panose="020B0604020202020204" charset="0"/>
      <p:regular r:id="rId19"/>
      <p:bold r:id="rId20"/>
    </p:embeddedFont>
    <p:embeddedFont>
      <p:font typeface="SimSun" panose="02010600030101010101" pitchFamily="2" charset="-122"/>
      <p:regular r:id="rId21"/>
    </p:embeddedFont>
    <p:embeddedFont>
      <p:font typeface="黑体" panose="020B0604020202020204" charset="-122"/>
      <p:regular r:id="rId22"/>
    </p:embeddedFont>
    <p:embeddedFont>
      <p:font typeface="SimSun" panose="02010600030101010101" pitchFamily="2" charset="-122"/>
      <p:regular r:id="rId21"/>
    </p:embeddedFont>
    <p:embeddedFont>
      <p:font typeface="Calibri Light" panose="020F0302020204030204" pitchFamily="34" charset="0"/>
      <p:regular r:id="rId23"/>
      <p:italic r:id="rId24"/>
    </p:embeddedFont>
    <p:embeddedFont>
      <p:font typeface="Microsoft YaHei" panose="020B0503020204020204" pitchFamily="3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2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6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5149A5-451E-4E13-9907-E466149D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23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A95425-40F7-40FC-9BE3-F37D9F43D930}"/>
              </a:ext>
            </a:extLst>
          </p:cNvPr>
          <p:cNvSpPr txBox="1"/>
          <p:nvPr/>
        </p:nvSpPr>
        <p:spPr>
          <a:xfrm>
            <a:off x="-1071717" y="1120878"/>
            <a:ext cx="11110452" cy="1532145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vi-VN" sz="7200" b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  <a:endParaRPr lang="en-US" sz="72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40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533363"/>
            <a:ext cx="3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805" y="3039376"/>
            <a:ext cx="789831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ngày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,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hǌ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sàng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khôn</a:t>
            </a:r>
            <a:r>
              <a:rPr lang="en-US" sz="340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.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HP001 4 hàn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99" y="1569493"/>
            <a:ext cx="6143293" cy="4607470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87485" y="2705857"/>
            <a:ext cx="462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1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6" y="1166299"/>
            <a:ext cx="6816645" cy="4445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827" y="2333762"/>
            <a:ext cx="3295353" cy="105900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4726745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646" y="471097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66" y="5737268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5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ướng dẫn viết chữa Đ hoa - Instructions for capital letter Đ - 大写字母Đ的说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010" y="637341"/>
            <a:ext cx="6862595" cy="4925472"/>
          </a:xfrm>
        </p:spPr>
      </p:pic>
    </p:spTree>
    <p:extLst>
      <p:ext uri="{BB962C8B-B14F-4D97-AF65-F5344CB8AC3E}">
        <p14:creationId xmlns:p14="http://schemas.microsoft.com/office/powerpoint/2010/main" val="41464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385" y="1755596"/>
            <a:ext cx="4805013" cy="180647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0728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672" y="4726745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220" y="4679447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178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940" y="5737268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7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7" y="2429169"/>
            <a:ext cx="482235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124</Words>
  <Application>Microsoft Office PowerPoint</Application>
  <PresentationFormat>Widescreen</PresentationFormat>
  <Paragraphs>24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Times New Roman</vt:lpstr>
      <vt:lpstr>HP001 4 hàng</vt:lpstr>
      <vt:lpstr>Arial</vt:lpstr>
      <vt:lpstr>SimSun</vt:lpstr>
      <vt:lpstr>黑体</vt:lpstr>
      <vt:lpstr>SimSun</vt:lpstr>
      <vt:lpstr>Calibri Light</vt:lpstr>
      <vt:lpstr>Microsoft YaHei</vt:lpstr>
      <vt:lpstr>Calibri</vt:lpstr>
      <vt:lpstr>6_Office Theme</vt:lpstr>
      <vt:lpstr>4_Office Theme</vt:lpstr>
      <vt:lpstr>2_Office 主题​​</vt:lpstr>
      <vt:lpstr>7_Office Theme</vt:lpstr>
      <vt:lpstr>1_Office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MAIHUNG</cp:lastModifiedBy>
  <cp:revision>87</cp:revision>
  <dcterms:created xsi:type="dcterms:W3CDTF">2021-05-24T09:52:12Z</dcterms:created>
  <dcterms:modified xsi:type="dcterms:W3CDTF">2025-04-06T22:40:25Z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