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5" r:id="rId1"/>
    <p:sldMasterId id="2147483699" r:id="rId2"/>
    <p:sldMasterId id="2147483725" r:id="rId3"/>
    <p:sldMasterId id="2147483737" r:id="rId4"/>
  </p:sldMasterIdLst>
  <p:notesMasterIdLst>
    <p:notesMasterId r:id="rId11"/>
  </p:notesMasterIdLst>
  <p:sldIdLst>
    <p:sldId id="319" r:id="rId5"/>
    <p:sldId id="278" r:id="rId6"/>
    <p:sldId id="295" r:id="rId7"/>
    <p:sldId id="296" r:id="rId8"/>
    <p:sldId id="297" r:id="rId9"/>
    <p:sldId id="285" r:id="rId10"/>
  </p:sldIdLst>
  <p:sldSz cx="12192000" cy="6858000"/>
  <p:notesSz cx="6858000" cy="9144000"/>
  <p:embeddedFontLst>
    <p:embeddedFont>
      <p:font typeface="SimSun" panose="02010600030101010101" pitchFamily="2" charset="-122"/>
      <p:regular r:id="rId12"/>
    </p:embeddedFont>
    <p:embeddedFont>
      <p:font typeface="SimSun" panose="02010600030101010101" pitchFamily="2" charset="-122"/>
      <p:regular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Microsoft YaHei" panose="020B0503020204020204" pitchFamily="34" charset="-122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90" d="100"/>
          <a:sy n="90" d="100"/>
        </p:scale>
        <p:origin x="653" y="5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8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762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83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D2169-C542-4B60-AD39-108FF6E9E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7B537-4185-4F36-8FC5-DE81E2667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DEA62E-71D4-4CCE-981A-FA0605412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8BCC89-E450-479D-AA12-ADE4439F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7D25-A687-4013-B932-4CD4C26FA72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8E386-C8AC-46CC-9F13-5DFDA6505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A9EA2-2383-4A2F-AD55-552F92E56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77B5-CE30-446D-BAE2-534904A49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52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5149A5-451E-4E13-9907-E466149D6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323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A95425-40F7-40FC-9BE3-F37D9F43D930}"/>
              </a:ext>
            </a:extLst>
          </p:cNvPr>
          <p:cNvSpPr txBox="1"/>
          <p:nvPr/>
        </p:nvSpPr>
        <p:spPr>
          <a:xfrm>
            <a:off x="-1071717" y="1120878"/>
            <a:ext cx="11110452" cy="1532145"/>
          </a:xfrm>
          <a:prstGeom prst="rect">
            <a:avLst/>
          </a:prstGeom>
          <a:noFill/>
        </p:spPr>
        <p:txBody>
          <a:bodyPr wrap="square" lIns="68499" tIns="34287" rIns="68499" bIns="34287" rtlCol="0">
            <a:spAutoFit/>
          </a:bodyPr>
          <a:lstStyle/>
          <a:p>
            <a:pPr algn="ctr" defTabSz="684886">
              <a:lnSpc>
                <a:spcPct val="150000"/>
              </a:lnSpc>
            </a:pPr>
            <a:r>
              <a:rPr lang="vi-VN" sz="7200" b="1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  <a:endParaRPr lang="en-US" sz="7200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2522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 4</a:t>
              </a:r>
              <a:endParaRPr lang="zh-CN" altLang="en-US" sz="8000" spc="300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337" y="1055406"/>
            <a:ext cx="6836669" cy="44582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1542056" y="1860765"/>
            <a:ext cx="3665921" cy="30363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14481" y="1188170"/>
            <a:ext cx="3765746" cy="2264703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 và </a:t>
            </a:r>
          </a:p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"/>
          <p:cNvGrpSpPr/>
          <p:nvPr/>
        </p:nvGrpSpPr>
        <p:grpSpPr>
          <a:xfrm>
            <a:off x="2896431" y="-43134"/>
            <a:ext cx="6015557" cy="889296"/>
            <a:chOff x="2511715" y="335043"/>
            <a:chExt cx="803516" cy="820619"/>
          </a:xfrm>
        </p:grpSpPr>
        <p:sp>
          <p:nvSpPr>
            <p:cNvPr id="16" name="15"/>
            <p:cNvSpPr/>
            <p:nvPr/>
          </p:nvSpPr>
          <p:spPr>
            <a:xfrm>
              <a:off x="2511715" y="335043"/>
              <a:ext cx="803516" cy="82061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4000">
                <a:solidFill>
                  <a:srgbClr val="3992B5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28203" y="452206"/>
              <a:ext cx="762098" cy="58742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9200">
                <a:defRPr/>
              </a:pPr>
              <a:r>
                <a:rPr lang="en-US" altLang="zh-CN" sz="40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Ngôi trường của em</a:t>
              </a:r>
              <a:endParaRPr lang="zh-CN" altLang="en-US" sz="4000" spc="300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92" y="880852"/>
            <a:ext cx="11052871" cy="48458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6977" y="5950421"/>
            <a:ext cx="499848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199" y="5976211"/>
            <a:ext cx="1136400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/>
          <p:cNvSpPr/>
          <p:nvPr/>
        </p:nvSpPr>
        <p:spPr>
          <a:xfrm>
            <a:off x="2183835" y="343186"/>
            <a:ext cx="8147517" cy="3688099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054" t="50000" r="12665" b="19010"/>
          <a:stretch/>
        </p:blipFill>
        <p:spPr>
          <a:xfrm>
            <a:off x="0" y="4533900"/>
            <a:ext cx="12192000" cy="2266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2" y="0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55</Words>
  <Application>Microsoft Office PowerPoint</Application>
  <PresentationFormat>Widescreen</PresentationFormat>
  <Paragraphs>11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Times New Roman</vt:lpstr>
      <vt:lpstr>Arial</vt:lpstr>
      <vt:lpstr>SimSun</vt:lpstr>
      <vt:lpstr>SimSun</vt:lpstr>
      <vt:lpstr>Calibri Light</vt:lpstr>
      <vt:lpstr>Microsoft YaHei</vt:lpstr>
      <vt:lpstr>Calibri</vt:lpstr>
      <vt:lpstr>6_Office Theme</vt:lpstr>
      <vt:lpstr>4_Office Theme</vt:lpstr>
      <vt:lpstr>7_Office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Administrator</dc:creator>
  <cp:lastModifiedBy>MAIHUNG</cp:lastModifiedBy>
  <cp:revision>86</cp:revision>
  <dcterms:created xsi:type="dcterms:W3CDTF">2021-05-24T09:52:12Z</dcterms:created>
  <dcterms:modified xsi:type="dcterms:W3CDTF">2025-04-06T22:39:52Z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