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7DDDB-60FD-4BEC-9CF8-8CE536F5EE1B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0917F-9062-4153-9BF7-9AD3511DF6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t="5419" r="34932" b="85221"/>
          <a:stretch>
            <a:fillRect/>
          </a:stretch>
        </p:blipFill>
        <p:spPr bwMode="auto">
          <a:xfrm>
            <a:off x="228600" y="457200"/>
            <a:ext cx="83820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l="8333" t="13793" r="13889" b="49261"/>
          <a:stretch>
            <a:fillRect/>
          </a:stretch>
        </p:blipFill>
        <p:spPr bwMode="auto">
          <a:xfrm>
            <a:off x="609600" y="0"/>
            <a:ext cx="85344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l="17361" t="51232" r="16667" b="10837"/>
          <a:stretch>
            <a:fillRect/>
          </a:stretch>
        </p:blipFill>
        <p:spPr bwMode="auto">
          <a:xfrm>
            <a:off x="990600" y="457200"/>
            <a:ext cx="7239000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Sách điện tử"/>
          <p:cNvPicPr>
            <a:picLocks noChangeAspect="1" noChangeArrowheads="1"/>
          </p:cNvPicPr>
          <p:nvPr/>
        </p:nvPicPr>
        <p:blipFill>
          <a:blip r:embed="rId2"/>
          <a:srcRect l="9722" t="5911" r="7639" b="68473"/>
          <a:stretch>
            <a:fillRect/>
          </a:stretch>
        </p:blipFill>
        <p:spPr bwMode="auto">
          <a:xfrm>
            <a:off x="76200" y="0"/>
            <a:ext cx="90678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l="9722" t="32512" r="13194" b="33005"/>
          <a:stretch>
            <a:fillRect/>
          </a:stretch>
        </p:blipFill>
        <p:spPr bwMode="auto">
          <a:xfrm>
            <a:off x="304800" y="381000"/>
            <a:ext cx="84582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t="66502" b="8867"/>
          <a:stretch>
            <a:fillRect/>
          </a:stretch>
        </p:blipFill>
        <p:spPr bwMode="auto">
          <a:xfrm>
            <a:off x="0" y="457200"/>
            <a:ext cx="91440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Sách điện tử"/>
          <p:cNvPicPr>
            <a:picLocks noChangeAspect="1" noChangeArrowheads="1"/>
          </p:cNvPicPr>
          <p:nvPr/>
        </p:nvPicPr>
        <p:blipFill>
          <a:blip r:embed="rId2"/>
          <a:srcRect l="9028" t="4926" r="23611" b="81281"/>
          <a:stretch>
            <a:fillRect/>
          </a:stretch>
        </p:blipFill>
        <p:spPr bwMode="auto">
          <a:xfrm>
            <a:off x="533400" y="914400"/>
            <a:ext cx="80010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</cp:revision>
  <dcterms:created xsi:type="dcterms:W3CDTF">2020-09-02T03:39:07Z</dcterms:created>
  <dcterms:modified xsi:type="dcterms:W3CDTF">2020-09-02T03:44:23Z</dcterms:modified>
</cp:coreProperties>
</file>