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</p:sldMasterIdLst>
  <p:notesMasterIdLst>
    <p:notesMasterId r:id="rId23"/>
  </p:notesMasterIdLst>
  <p:sldIdLst>
    <p:sldId id="2007577208" r:id="rId5"/>
    <p:sldId id="265" r:id="rId6"/>
    <p:sldId id="467" r:id="rId7"/>
    <p:sldId id="498" r:id="rId8"/>
    <p:sldId id="549" r:id="rId9"/>
    <p:sldId id="266" r:id="rId10"/>
    <p:sldId id="547" r:id="rId11"/>
    <p:sldId id="278" r:id="rId12"/>
    <p:sldId id="2007577228" r:id="rId13"/>
    <p:sldId id="2629" r:id="rId14"/>
    <p:sldId id="2630" r:id="rId15"/>
    <p:sldId id="2631" r:id="rId16"/>
    <p:sldId id="2632" r:id="rId17"/>
    <p:sldId id="550" r:id="rId18"/>
    <p:sldId id="274" r:id="rId19"/>
    <p:sldId id="2007577195" r:id="rId20"/>
    <p:sldId id="2007577227" r:id="rId21"/>
    <p:sldId id="200757714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000"/>
  </p:normalViewPr>
  <p:slideViewPr>
    <p:cSldViewPr snapToGrid="0">
      <p:cViewPr varScale="1">
        <p:scale>
          <a:sx n="90" d="100"/>
          <a:sy n="90" d="100"/>
        </p:scale>
        <p:origin x="5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2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9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5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5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3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54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684" y="2371951"/>
            <a:ext cx="8628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incerelyYoursPianoMusicForStudying-V.A-3023555_hq">
            <a:hlinkClick r:id="" action="ppaction://media"/>
            <a:extLst>
              <a:ext uri="{FF2B5EF4-FFF2-40B4-BE49-F238E27FC236}">
                <a16:creationId xmlns:a16="http://schemas.microsoft.com/office/drawing/2014/main" id="{FFDAF50D-7DC8-4490-8C92-F65494833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38667" y="6424771"/>
            <a:ext cx="541867" cy="54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2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14" y="3932475"/>
            <a:ext cx="2096442" cy="2600391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683418"/>
              </p:ext>
            </p:extLst>
          </p:nvPr>
        </p:nvGraphicFramePr>
        <p:xfrm>
          <a:off x="2367375" y="312761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5" name="矩形 7">
            <a:extLst>
              <a:ext uri="{FF2B5EF4-FFF2-40B4-BE49-F238E27FC236}">
                <a16:creationId xmlns:a16="http://schemas.microsoft.com/office/drawing/2014/main" id="{6E216B30-48EF-594B-ADAC-3DBAB385ED88}"/>
              </a:ext>
            </a:extLst>
          </p:cNvPr>
          <p:cNvSpPr/>
          <p:nvPr/>
        </p:nvSpPr>
        <p:spPr>
          <a:xfrm>
            <a:off x="1751457" y="4866767"/>
            <a:ext cx="9594850" cy="50999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tổ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2C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7C17FEF9-4C89-9C49-B439-B3240CFA126E}"/>
              </a:ext>
            </a:extLst>
          </p:cNvPr>
          <p:cNvSpPr txBox="1"/>
          <p:nvPr/>
        </p:nvSpPr>
        <p:spPr>
          <a:xfrm>
            <a:off x="2594292" y="5533195"/>
            <a:ext cx="9878124" cy="74254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tổ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2C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8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38BF4B3B-70AD-EA4E-8E07-192289C88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11"/>
          <a:stretch>
            <a:fillRect/>
          </a:stretch>
        </p:blipFill>
        <p:spPr>
          <a:xfrm>
            <a:off x="197963" y="1"/>
            <a:ext cx="217124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14" y="3932475"/>
            <a:ext cx="2096442" cy="2600391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/>
        </p:nvGraphicFramePr>
        <p:xfrm>
          <a:off x="2367375" y="312761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7" name="矩形 10">
            <a:extLst>
              <a:ext uri="{FF2B5EF4-FFF2-40B4-BE49-F238E27FC236}">
                <a16:creationId xmlns:a16="http://schemas.microsoft.com/office/drawing/2014/main" id="{7822955A-423B-914D-BB6E-C1985AE9439B}"/>
              </a:ext>
            </a:extLst>
          </p:cNvPr>
          <p:cNvSpPr/>
          <p:nvPr/>
        </p:nvSpPr>
        <p:spPr>
          <a:xfrm>
            <a:off x="2078140" y="4849224"/>
            <a:ext cx="9425305" cy="47878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/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đứng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152E14C-B6E4-3043-A316-1B4F73860E09}"/>
              </a:ext>
            </a:extLst>
          </p:cNvPr>
          <p:cNvSpPr txBox="1"/>
          <p:nvPr/>
        </p:nvSpPr>
        <p:spPr>
          <a:xfrm>
            <a:off x="2362275" y="5573159"/>
            <a:ext cx="9425304" cy="74254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đứng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ở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khai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163A68E0-2CD9-F746-9B9F-CDD7829B7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11"/>
          <a:stretch>
            <a:fillRect/>
          </a:stretch>
        </p:blipFill>
        <p:spPr>
          <a:xfrm>
            <a:off x="197963" y="1"/>
            <a:ext cx="217124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14" y="3932475"/>
            <a:ext cx="2096442" cy="2600391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/>
        </p:nvGraphicFramePr>
        <p:xfrm>
          <a:off x="2367375" y="312761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7" name="矩形 10">
            <a:extLst>
              <a:ext uri="{FF2B5EF4-FFF2-40B4-BE49-F238E27FC236}">
                <a16:creationId xmlns:a16="http://schemas.microsoft.com/office/drawing/2014/main" id="{56ADA36F-3686-9F41-8E16-E7BCFAC46A58}"/>
              </a:ext>
            </a:extLst>
          </p:cNvPr>
          <p:cNvSpPr/>
          <p:nvPr/>
        </p:nvSpPr>
        <p:spPr>
          <a:xfrm>
            <a:off x="1347216" y="4602150"/>
            <a:ext cx="10808208" cy="1001033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CEC0EF0-39E5-5A46-9658-EBADA81605BD}"/>
              </a:ext>
            </a:extLst>
          </p:cNvPr>
          <p:cNvSpPr txBox="1"/>
          <p:nvPr/>
        </p:nvSpPr>
        <p:spPr>
          <a:xfrm>
            <a:off x="1645920" y="5630205"/>
            <a:ext cx="10210800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algn="ctr"/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ở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E85BA093-E30F-F642-8416-EEA63ABEE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11"/>
          <a:stretch>
            <a:fillRect/>
          </a:stretch>
        </p:blipFill>
        <p:spPr>
          <a:xfrm>
            <a:off x="197963" y="1"/>
            <a:ext cx="217124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14" y="3932475"/>
            <a:ext cx="2096442" cy="2600391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/>
        </p:nvGraphicFramePr>
        <p:xfrm>
          <a:off x="2367375" y="312761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pic>
        <p:nvPicPr>
          <p:cNvPr id="7" name="图片 5">
            <a:extLst>
              <a:ext uri="{FF2B5EF4-FFF2-40B4-BE49-F238E27FC236}">
                <a16:creationId xmlns:a16="http://schemas.microsoft.com/office/drawing/2014/main" id="{5D2E4A59-CCEA-4441-A1BD-A36685BD5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11"/>
          <a:stretch>
            <a:fillRect/>
          </a:stretch>
        </p:blipFill>
        <p:spPr>
          <a:xfrm>
            <a:off x="197963" y="1"/>
            <a:ext cx="2171240" cy="749808"/>
          </a:xfrm>
          <a:prstGeom prst="rect">
            <a:avLst/>
          </a:prstGeom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521E6B94-BDC9-6A4F-BA01-7EB80A73C15B}"/>
              </a:ext>
            </a:extLst>
          </p:cNvPr>
          <p:cNvSpPr/>
          <p:nvPr/>
        </p:nvSpPr>
        <p:spPr>
          <a:xfrm>
            <a:off x="1938528" y="4894942"/>
            <a:ext cx="10095956" cy="542381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4D4244C-B2C8-AC4F-884A-19426144D355}"/>
              </a:ext>
            </a:extLst>
          </p:cNvPr>
          <p:cNvSpPr txBox="1"/>
          <p:nvPr/>
        </p:nvSpPr>
        <p:spPr>
          <a:xfrm>
            <a:off x="382440" y="5467989"/>
            <a:ext cx="11036596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		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8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90" y="1745344"/>
            <a:ext cx="6529765" cy="4525962"/>
          </a:xfrm>
        </p:spPr>
      </p:pic>
      <p:sp>
        <p:nvSpPr>
          <p:cNvPr id="5" name="TextBox 4"/>
          <p:cNvSpPr txBox="1"/>
          <p:nvPr/>
        </p:nvSpPr>
        <p:spPr>
          <a:xfrm rot="690818">
            <a:off x="3483429" y="3131162"/>
            <a:ext cx="45127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88208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475096"/>
              </p:ext>
            </p:extLst>
          </p:nvPr>
        </p:nvGraphicFramePr>
        <p:xfrm>
          <a:off x="682172" y="873762"/>
          <a:ext cx="11088914" cy="466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1371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4791909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4395634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3477EC-9D40-4FA3-BB1E-D6534B39C01A}"/>
              </a:ext>
            </a:extLst>
          </p:cNvPr>
          <p:cNvSpPr/>
          <p:nvPr/>
        </p:nvSpPr>
        <p:spPr>
          <a:xfrm>
            <a:off x="2423330" y="5695704"/>
            <a:ext cx="8126353" cy="10098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1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229600" cy="762000"/>
          </a:xfrm>
        </p:spPr>
        <p:txBody>
          <a:bodyPr/>
          <a:lstStyle/>
          <a:p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mở</a:t>
            </a:r>
            <a:r>
              <a:rPr lang="en-US" b="1" i="1" dirty="0"/>
              <a:t> </a:t>
            </a:r>
            <a:r>
              <a:rPr lang="en-US" b="1" i="1" dirty="0" err="1"/>
              <a:t>rộng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thuộc</a:t>
            </a:r>
            <a:r>
              <a:rPr lang="en-US" b="1" dirty="0"/>
              <a:t> </a:t>
            </a:r>
            <a:r>
              <a:rPr lang="en-US" b="1" dirty="0" err="1"/>
              <a:t>bảng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cái</a:t>
            </a:r>
            <a:r>
              <a:rPr lang="en-US" b="1" dirty="0"/>
              <a:t> </a:t>
            </a:r>
            <a:r>
              <a:rPr lang="en-US" b="1" dirty="0" err="1"/>
              <a:t>Tiếng</a:t>
            </a:r>
            <a:r>
              <a:rPr lang="en-US" b="1" dirty="0"/>
              <a:t> </a:t>
            </a:r>
            <a:r>
              <a:rPr lang="en-US" b="1" dirty="0" err="1"/>
              <a:t>Việt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96" y="1874838"/>
            <a:ext cx="10040112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342"/>
            <a:ext cx="1409343" cy="14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0;p90"/>
          <p:cNvSpPr/>
          <p:nvPr/>
        </p:nvSpPr>
        <p:spPr>
          <a:xfrm>
            <a:off x="4491091" y="4147162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Google Shape;1041;p90"/>
          <p:cNvSpPr/>
          <p:nvPr/>
        </p:nvSpPr>
        <p:spPr>
          <a:xfrm>
            <a:off x="1099914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" name="Google Shape;1042;p90"/>
          <p:cNvSpPr/>
          <p:nvPr/>
        </p:nvSpPr>
        <p:spPr>
          <a:xfrm>
            <a:off x="714924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" name="Google Shape;1043;p90"/>
          <p:cNvSpPr txBox="1">
            <a:spLocks/>
          </p:cNvSpPr>
          <p:nvPr/>
        </p:nvSpPr>
        <p:spPr>
          <a:xfrm>
            <a:off x="4055123" y="177659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7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7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Google Shape;1045;p90"/>
          <p:cNvSpPr/>
          <p:nvPr/>
        </p:nvSpPr>
        <p:spPr>
          <a:xfrm rot="10800000" flipH="1">
            <a:off x="4034429" y="1463322"/>
            <a:ext cx="3538026" cy="3546400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1" name="Google Shape;1046;p90"/>
          <p:cNvSpPr/>
          <p:nvPr/>
        </p:nvSpPr>
        <p:spPr>
          <a:xfrm>
            <a:off x="7345579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2" name="Google Shape;1049;p90"/>
          <p:cNvSpPr txBox="1">
            <a:spLocks/>
          </p:cNvSpPr>
          <p:nvPr/>
        </p:nvSpPr>
        <p:spPr>
          <a:xfrm>
            <a:off x="1282644" y="4016624"/>
            <a:ext cx="2704743" cy="422418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BT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VBT</a:t>
            </a:r>
          </a:p>
        </p:txBody>
      </p:sp>
      <p:sp>
        <p:nvSpPr>
          <p:cNvPr id="13" name="Google Shape;1051;p90"/>
          <p:cNvSpPr txBox="1">
            <a:spLocks/>
          </p:cNvSpPr>
          <p:nvPr/>
        </p:nvSpPr>
        <p:spPr>
          <a:xfrm>
            <a:off x="4331186" y="5656598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1052;p90"/>
          <p:cNvSpPr txBox="1">
            <a:spLocks/>
          </p:cNvSpPr>
          <p:nvPr/>
        </p:nvSpPr>
        <p:spPr>
          <a:xfrm>
            <a:off x="747068" y="2328177"/>
            <a:ext cx="3483760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Google Shape;1054;p90"/>
          <p:cNvSpPr txBox="1">
            <a:spLocks/>
          </p:cNvSpPr>
          <p:nvPr/>
        </p:nvSpPr>
        <p:spPr>
          <a:xfrm>
            <a:off x="3947876" y="4835913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996887" y="4501641"/>
            <a:ext cx="2881849" cy="1873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6792883" y="988422"/>
            <a:ext cx="1559141" cy="1379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4272042" y="3079283"/>
            <a:ext cx="3099115" cy="121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19357" y="391650"/>
            <a:ext cx="2191829" cy="1193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7711476" y="4501640"/>
            <a:ext cx="2881849" cy="1873745"/>
          </a:xfrm>
          <a:prstGeom prst="rect">
            <a:avLst/>
          </a:prstGeom>
        </p:spPr>
      </p:pic>
      <p:sp>
        <p:nvSpPr>
          <p:cNvPr id="22" name="Google Shape;1040;p90">
            <a:extLst>
              <a:ext uri="{FF2B5EF4-FFF2-40B4-BE49-F238E27FC236}">
                <a16:creationId xmlns:a16="http://schemas.microsoft.com/office/drawing/2014/main" id="{AF3E3AAC-8BAC-F845-999A-B9A1101AC74D}"/>
              </a:ext>
            </a:extLst>
          </p:cNvPr>
          <p:cNvSpPr/>
          <p:nvPr/>
        </p:nvSpPr>
        <p:spPr>
          <a:xfrm>
            <a:off x="7705168" y="1869901"/>
            <a:ext cx="291015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" name="Google Shape;1054;p90">
            <a:extLst>
              <a:ext uri="{FF2B5EF4-FFF2-40B4-BE49-F238E27FC236}">
                <a16:creationId xmlns:a16="http://schemas.microsoft.com/office/drawing/2014/main" id="{CE8328B9-57F2-1C46-B8FF-CACD88565DFE}"/>
              </a:ext>
            </a:extLst>
          </p:cNvPr>
          <p:cNvSpPr txBox="1">
            <a:spLocks/>
          </p:cNvSpPr>
          <p:nvPr/>
        </p:nvSpPr>
        <p:spPr>
          <a:xfrm>
            <a:off x="7187353" y="2584777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4" name="Google Shape;1051;p90">
            <a:extLst>
              <a:ext uri="{FF2B5EF4-FFF2-40B4-BE49-F238E27FC236}">
                <a16:creationId xmlns:a16="http://schemas.microsoft.com/office/drawing/2014/main" id="{712A64E5-DFA3-3145-843B-FC37670F9B1D}"/>
              </a:ext>
            </a:extLst>
          </p:cNvPr>
          <p:cNvSpPr txBox="1">
            <a:spLocks/>
          </p:cNvSpPr>
          <p:nvPr/>
        </p:nvSpPr>
        <p:spPr>
          <a:xfrm>
            <a:off x="7671031" y="3897762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36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5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88191" y="2640933"/>
            <a:ext cx="8413845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9777" y="2396334"/>
            <a:ext cx="2051207" cy="1644494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79331" y="2756940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5963" y="2512253"/>
            <a:ext cx="1266587" cy="13487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21" name="14">
            <a:extLst>
              <a:ext uri="{FF2B5EF4-FFF2-40B4-BE49-F238E27FC236}">
                <a16:creationId xmlns:a16="http://schemas.microsoft.com/office/drawing/2014/main" id="{90BF55C0-F28A-469F-A97E-227126E452B2}"/>
              </a:ext>
            </a:extLst>
          </p:cNvPr>
          <p:cNvGrpSpPr/>
          <p:nvPr/>
        </p:nvGrpSpPr>
        <p:grpSpPr>
          <a:xfrm>
            <a:off x="3271746" y="4357753"/>
            <a:ext cx="5605308" cy="2016125"/>
            <a:chOff x="2118480" y="1316166"/>
            <a:chExt cx="1512168" cy="1512168"/>
          </a:xfrm>
        </p:grpSpPr>
        <p:sp>
          <p:nvSpPr>
            <p:cNvPr id="22" name="15">
              <a:extLst>
                <a:ext uri="{FF2B5EF4-FFF2-40B4-BE49-F238E27FC236}">
                  <a16:creationId xmlns:a16="http://schemas.microsoft.com/office/drawing/2014/main" id="{7619C898-D1BB-4E0F-BC57-AEB9964B037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" name="TextBox 67">
              <a:extLst>
                <a:ext uri="{FF2B5EF4-FFF2-40B4-BE49-F238E27FC236}">
                  <a16:creationId xmlns:a16="http://schemas.microsoft.com/office/drawing/2014/main" id="{CAF1B41B-AB9B-40B2-AFAD-9AA6719D6D8E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015295" y="1908214"/>
            <a:ext cx="5492476" cy="264683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05"/>
            <a:ext cx="11914496" cy="2907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2074460" y="3552696"/>
            <a:ext cx="984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015" t="25358" r="30122" b="20450"/>
          <a:stretch/>
        </p:blipFill>
        <p:spPr>
          <a:xfrm>
            <a:off x="58055" y="116114"/>
            <a:ext cx="12090401" cy="66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680970" y="1397642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1915732" y="1460493"/>
            <a:ext cx="73583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b="1" dirty="0">
              <a:solidFill>
                <a:srgbClr val="FF4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7804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988827" y="5565335"/>
            <a:ext cx="112757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16573" y="537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7545" y="9488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50058" y="977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78471" y="1498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52370" y="2262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90470" y="27155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33105" y="31097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566670" y="35390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04770" y="39791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452370" y="43375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452370" y="4731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90470" y="50586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069143" y="55799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16602" y="64133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/>
          <p:cNvSpPr/>
          <p:nvPr/>
        </p:nvSpPr>
        <p:spPr>
          <a:xfrm>
            <a:off x="9801676" y="1388923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6" grpId="1" animBg="1"/>
      <p:bldP spid="3" grpId="0"/>
      <p:bldP spid="17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062036" y="1399245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b="1" dirty="0">
              <a:solidFill>
                <a:srgbClr val="FF4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9690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Arial-Rounded" pitchFamily="34" charset="0"/>
                <a:cs typeface="Times New Roman" panose="02020603050405020304" pitchFamily="18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150625"/>
              </p:ext>
            </p:extLst>
          </p:nvPr>
        </p:nvGraphicFramePr>
        <p:xfrm>
          <a:off x="2257647" y="1584960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680970" y="1397642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1915732" y="1460493"/>
            <a:ext cx="73583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4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b="1" dirty="0">
              <a:solidFill>
                <a:srgbClr val="FF4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988827" y="5565335"/>
            <a:ext cx="112757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16573" y="537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7545" y="9488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50058" y="977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78471" y="1498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52370" y="2262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90470" y="27155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33105" y="31097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566670" y="35390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04770" y="39791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452370" y="43375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452370" y="4731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90470" y="50586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069143" y="55799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16602" y="64133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3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6" grpId="1" animBg="1"/>
      <p:bldP spid="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1203</Words>
  <Application>Microsoft Office PowerPoint</Application>
  <PresentationFormat>Widescreen</PresentationFormat>
  <Paragraphs>299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华文楷体</vt:lpstr>
      <vt:lpstr>Times New Roman</vt:lpstr>
      <vt:lpstr>Wingdings 2</vt:lpstr>
      <vt:lpstr>汉仪黑荔枝体简</vt:lpstr>
      <vt:lpstr>1_Office Theme</vt:lpstr>
      <vt:lpstr>2_Office Theme</vt:lpstr>
      <vt:lpstr>6_Office Theme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mở rộng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MAIHUNG</cp:lastModifiedBy>
  <cp:revision>60</cp:revision>
  <dcterms:created xsi:type="dcterms:W3CDTF">2021-05-23T13:34:17Z</dcterms:created>
  <dcterms:modified xsi:type="dcterms:W3CDTF">2025-04-06T22:42:50Z</dcterms:modified>
</cp:coreProperties>
</file>