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007577208" r:id="rId2"/>
    <p:sldId id="421" r:id="rId3"/>
    <p:sldId id="538" r:id="rId4"/>
    <p:sldId id="2007577224" r:id="rId5"/>
    <p:sldId id="2007577221" r:id="rId6"/>
    <p:sldId id="2007577222" r:id="rId7"/>
    <p:sldId id="535" r:id="rId8"/>
    <p:sldId id="539" r:id="rId9"/>
    <p:sldId id="300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000"/>
  </p:normalViewPr>
  <p:slideViewPr>
    <p:cSldViewPr snapToGrid="0">
      <p:cViewPr varScale="1">
        <p:scale>
          <a:sx n="92" d="100"/>
          <a:sy n="92" d="100"/>
        </p:scale>
        <p:origin x="10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55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3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75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752" r:id="rId13"/>
    <p:sldLayoutId id="2147483754" r:id="rId14"/>
    <p:sldLayoutId id="2147483751" r:id="rId15"/>
    <p:sldLayoutId id="2147483753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684" y="2371951"/>
            <a:ext cx="86281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incerelyYoursPianoMusicForStudying-V.A-3023555_hq">
            <a:hlinkClick r:id="" action="ppaction://media"/>
            <a:extLst>
              <a:ext uri="{FF2B5EF4-FFF2-40B4-BE49-F238E27FC236}">
                <a16:creationId xmlns:a16="http://schemas.microsoft.com/office/drawing/2014/main" id="{FFDAF50D-7DC8-4490-8C92-F65494833B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38667" y="6424771"/>
            <a:ext cx="541867" cy="54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2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019D-2436-4A20-9356-DFC8308C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B559F-C476-436F-98ED-09A0446D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5F933-9F2F-45A4-8500-1E5FCEA3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9" y="365125"/>
            <a:ext cx="11567886" cy="5811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129B7C-E6DE-428F-8298-79740650C58A}"/>
              </a:ext>
            </a:extLst>
          </p:cNvPr>
          <p:cNvSpPr txBox="1"/>
          <p:nvPr/>
        </p:nvSpPr>
        <p:spPr>
          <a:xfrm flipH="1">
            <a:off x="6581389" y="20540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455" t="38281" r="62372" b="56250"/>
          <a:stretch/>
        </p:blipFill>
        <p:spPr>
          <a:xfrm>
            <a:off x="2770494" y="2799644"/>
            <a:ext cx="231905" cy="170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2730936" y="1825626"/>
            <a:ext cx="394513" cy="228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3988805" y="2770881"/>
            <a:ext cx="394513" cy="22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4562011" y="3629405"/>
            <a:ext cx="394513" cy="228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3455" t="38281" r="62372" b="56250"/>
          <a:stretch/>
        </p:blipFill>
        <p:spPr>
          <a:xfrm>
            <a:off x="6891659" y="1766344"/>
            <a:ext cx="231905" cy="1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04693" y="2532677"/>
            <a:ext cx="311873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u="sng" dirty="0" err="1">
                <a:solidFill>
                  <a:srgbClr val="CC0099"/>
                </a:solidFill>
                <a:latin typeface="Snell Roundhand" panose="02000603080000090004" pitchFamily="2" charset="77"/>
              </a:rPr>
              <a:t>Chính</a:t>
            </a:r>
            <a:r>
              <a:rPr lang="en-US" sz="4000" b="1" u="sng" dirty="0">
                <a:solidFill>
                  <a:srgbClr val="CC0099"/>
                </a:solidFill>
                <a:latin typeface="Snell Roundhand" panose="02000603080000090004" pitchFamily="2" charset="77"/>
              </a:rPr>
              <a:t> </a:t>
            </a:r>
            <a:r>
              <a:rPr lang="en-US" sz="4000" b="1" u="sng" dirty="0" err="1">
                <a:solidFill>
                  <a:srgbClr val="CC0099"/>
                </a:solidFill>
                <a:latin typeface="Snell Roundhand" panose="02000603080000090004" pitchFamily="2" charset="77"/>
              </a:rPr>
              <a:t>tả</a:t>
            </a:r>
            <a:endParaRPr lang="en-US" sz="4000" b="1" u="sng" dirty="0">
              <a:solidFill>
                <a:srgbClr val="CC0099"/>
              </a:solidFill>
              <a:latin typeface="Snell Roundhand" panose="02000603080000090004" pitchFamily="2" charset="7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2093" y="3465605"/>
            <a:ext cx="586781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8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8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16062" y="25587"/>
            <a:ext cx="7892" cy="68068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01305" y="51177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>
            <a:extLst>
              <a:ext uri="{FF2B5EF4-FFF2-40B4-BE49-F238E27FC236}">
                <a16:creationId xmlns:a16="http://schemas.microsoft.com/office/drawing/2014/main" id="{3DFAB149-E6FA-4032-B159-DC4D0ECAC5A2}"/>
              </a:ext>
            </a:extLst>
          </p:cNvPr>
          <p:cNvGrpSpPr/>
          <p:nvPr/>
        </p:nvGrpSpPr>
        <p:grpSpPr>
          <a:xfrm>
            <a:off x="4197362" y="856822"/>
            <a:ext cx="3797274" cy="1728223"/>
            <a:chOff x="4763106" y="2698695"/>
            <a:chExt cx="1512168" cy="1764067"/>
          </a:xfrm>
        </p:grpSpPr>
        <p:sp>
          <p:nvSpPr>
            <p:cNvPr id="16" name="15">
              <a:extLst>
                <a:ext uri="{FF2B5EF4-FFF2-40B4-BE49-F238E27FC236}">
                  <a16:creationId xmlns:a16="http://schemas.microsoft.com/office/drawing/2014/main" id="{3E14CACA-6EB2-46B9-BB22-681890CDB7DF}"/>
                </a:ext>
              </a:extLst>
            </p:cNvPr>
            <p:cNvSpPr/>
            <p:nvPr/>
          </p:nvSpPr>
          <p:spPr>
            <a:xfrm>
              <a:off x="4763106" y="2698695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67">
              <a:extLst>
                <a:ext uri="{FF2B5EF4-FFF2-40B4-BE49-F238E27FC236}">
                  <a16:creationId xmlns:a16="http://schemas.microsoft.com/office/drawing/2014/main" id="{FD0A8931-D006-45B9-B43D-43526643BDD4}"/>
                </a:ext>
              </a:extLst>
            </p:cNvPr>
            <p:cNvSpPr txBox="1"/>
            <p:nvPr/>
          </p:nvSpPr>
          <p:spPr>
            <a:xfrm>
              <a:off x="4898213" y="2735344"/>
              <a:ext cx="1241955" cy="1727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8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63507" y="1523530"/>
            <a:ext cx="3751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EA0156DA-078E-402D-9EB2-1C546736A70A}"/>
              </a:ext>
            </a:extLst>
          </p:cNvPr>
          <p:cNvSpPr txBox="1"/>
          <p:nvPr/>
        </p:nvSpPr>
        <p:spPr>
          <a:xfrm>
            <a:off x="1563507" y="3935602"/>
            <a:ext cx="3751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4E66B62-A6C1-4D0A-8228-8858D18F078E}"/>
              </a:ext>
            </a:extLst>
          </p:cNvPr>
          <p:cNvSpPr txBox="1"/>
          <p:nvPr/>
        </p:nvSpPr>
        <p:spPr>
          <a:xfrm>
            <a:off x="5771299" y="1697704"/>
            <a:ext cx="4533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16B39EA8-C102-43E3-93DA-02A3AE8BF9B8}"/>
              </a:ext>
            </a:extLst>
          </p:cNvPr>
          <p:cNvSpPr/>
          <p:nvPr/>
        </p:nvSpPr>
        <p:spPr>
          <a:xfrm>
            <a:off x="1023394" y="476773"/>
            <a:ext cx="10359343" cy="896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1. Nghe –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nell Roundhand" panose="02000603080000090004" pitchFamily="2" charset="77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56D4710-8738-49BB-8FAB-2CC12408B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637" y="3625654"/>
            <a:ext cx="2608227" cy="2627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dministrator\Desktop\239845864_3149285932063243_770232212222453294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32" y="-144375"/>
            <a:ext cx="12304735" cy="700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6133" y="2107605"/>
            <a:ext cx="847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Cái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trống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Snell Roundhand" panose="02000603080000090004" pitchFamily="2" charset="77"/>
                <a:ea typeface="Tahoma" pitchFamily="34" charset="0"/>
                <a:cs typeface="Times New Roman" pitchFamily="18" charset="0"/>
              </a:rPr>
              <a:t>em</a:t>
            </a:r>
            <a:endParaRPr lang="en-US" sz="4000" dirty="0">
              <a:solidFill>
                <a:srgbClr val="FFC000"/>
              </a:solidFill>
              <a:latin typeface="Snell Roundhand" panose="02000603080000090004" pitchFamily="2" charset="77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C9859-AB6E-214B-92B2-85C805BD3563}"/>
              </a:ext>
            </a:extLst>
          </p:cNvPr>
          <p:cNvSpPr txBox="1"/>
          <p:nvPr/>
        </p:nvSpPr>
        <p:spPr>
          <a:xfrm>
            <a:off x="4904121" y="1450622"/>
            <a:ext cx="267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Snell Roundhand" panose="02000603080000090004" pitchFamily="2" charset="77"/>
              </a:rPr>
              <a:t>Chính</a:t>
            </a:r>
            <a:r>
              <a:rPr lang="en-US" sz="4000" u="sng" dirty="0">
                <a:solidFill>
                  <a:schemeClr val="bg1"/>
                </a:solidFill>
                <a:latin typeface="Snell Roundhand" panose="02000603080000090004" pitchFamily="2" charset="77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Snell Roundhand" panose="02000603080000090004" pitchFamily="2" charset="77"/>
              </a:rPr>
              <a:t>tả</a:t>
            </a:r>
            <a:endParaRPr lang="en-US" sz="4000" u="sng" dirty="0">
              <a:solidFill>
                <a:schemeClr val="bg1"/>
              </a:solidFill>
              <a:latin typeface="Snell Roundhand" panose="02000603080000090004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63A17-88B0-0C43-830D-6C6B1D804B6B}"/>
              </a:ext>
            </a:extLst>
          </p:cNvPr>
          <p:cNvSpPr txBox="1"/>
          <p:nvPr/>
        </p:nvSpPr>
        <p:spPr>
          <a:xfrm>
            <a:off x="4274390" y="2585457"/>
            <a:ext cx="4293141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4000" b="1" i="1" dirty="0" err="1">
                <a:solidFill>
                  <a:srgbClr val="FFFFFF"/>
                </a:solidFill>
                <a:latin typeface="Snell Roundhand" panose="02000603080000090004" pitchFamily="2" charset="77"/>
              </a:rPr>
              <a:t>b</a:t>
            </a:r>
            <a:r>
              <a:rPr lang="en-US" sz="4000" b="1" i="1" dirty="0" err="1">
                <a:solidFill>
                  <a:srgbClr val="FFFFFF"/>
                </a:solidFill>
                <a:latin typeface="Snell Roundhand" panose="02000603080000090004" pitchFamily="2" charset="77"/>
                <a:ea typeface="+mn-ea"/>
              </a:rPr>
              <a:t>uồn</a:t>
            </a:r>
            <a:endParaRPr lang="en-US" sz="4000" b="1" i="1" dirty="0">
              <a:solidFill>
                <a:srgbClr val="FFFFFF"/>
              </a:solidFill>
              <a:latin typeface="Snell Roundhand" panose="02000603080000090004" pitchFamily="2" charset="77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96706-F604-C540-B13E-96A94AA629CC}"/>
              </a:ext>
            </a:extLst>
          </p:cNvPr>
          <p:cNvSpPr txBox="1"/>
          <p:nvPr/>
        </p:nvSpPr>
        <p:spPr>
          <a:xfrm>
            <a:off x="4254512" y="3314567"/>
            <a:ext cx="4003643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4000" b="1" i="1" dirty="0" err="1">
                <a:solidFill>
                  <a:srgbClr val="FFFFFF"/>
                </a:solidFill>
                <a:latin typeface="Snell Roundhand" panose="02000603080000090004" pitchFamily="2" charset="77"/>
              </a:rPr>
              <a:t>b</a:t>
            </a:r>
            <a:r>
              <a:rPr lang="en-US" sz="4000" b="1" i="1" dirty="0" err="1">
                <a:solidFill>
                  <a:srgbClr val="FFFFFF"/>
                </a:solidFill>
                <a:latin typeface="Snell Roundhand" panose="02000603080000090004" pitchFamily="2" charset="77"/>
                <a:ea typeface="+mn-ea"/>
              </a:rPr>
              <a:t>ọn</a:t>
            </a:r>
            <a:r>
              <a:rPr lang="en-US" sz="4000" b="1" i="1" dirty="0">
                <a:solidFill>
                  <a:srgbClr val="FFFFFF"/>
                </a:solidFill>
                <a:latin typeface="Snell Roundhand" panose="02000603080000090004" pitchFamily="2" charset="77"/>
                <a:ea typeface="+mn-ea"/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latin typeface="Snell Roundhand" panose="02000603080000090004" pitchFamily="2" charset="77"/>
                <a:ea typeface="+mn-ea"/>
              </a:rPr>
              <a:t>mình</a:t>
            </a:r>
            <a:endParaRPr lang="en-US" sz="4000" b="1" i="1" dirty="0">
              <a:solidFill>
                <a:srgbClr val="FFFFFF"/>
              </a:solidFill>
              <a:latin typeface="Snell Roundhand" panose="02000603080000090004" pitchFamily="2" charset="77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A75D5-4E37-CB4D-9925-1854AC2D39B5}"/>
              </a:ext>
            </a:extLst>
          </p:cNvPr>
          <p:cNvSpPr txBox="1"/>
          <p:nvPr/>
        </p:nvSpPr>
        <p:spPr>
          <a:xfrm>
            <a:off x="4306578" y="4004544"/>
            <a:ext cx="5350501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4000" b="1" i="1" dirty="0" err="1">
                <a:solidFill>
                  <a:srgbClr val="FFFFFF"/>
                </a:solidFill>
                <a:latin typeface="Snell Roundhand" panose="02000603080000090004" pitchFamily="2" charset="77"/>
                <a:ea typeface="+mn-ea"/>
              </a:rPr>
              <a:t>nghiêng</a:t>
            </a:r>
            <a:endParaRPr lang="en-US" sz="4000" b="1" i="1" dirty="0">
              <a:solidFill>
                <a:srgbClr val="FFFFFF"/>
              </a:solidFill>
              <a:latin typeface="Snell Roundhand" panose="02000603080000090004" pitchFamily="2" charset="77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48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96540-DC9C-F041-BD8C-79677386F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12192000" cy="6733309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56FF8FD2-9FBD-484F-ADCC-014CB42D819B}"/>
              </a:ext>
            </a:extLst>
          </p:cNvPr>
          <p:cNvSpPr/>
          <p:nvPr/>
        </p:nvSpPr>
        <p:spPr>
          <a:xfrm>
            <a:off x="1832657" y="124691"/>
            <a:ext cx="10359343" cy="896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1. Nghe –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ell Roundhand" panose="02000603080000090004" pitchFamily="2" charset="77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nell Roundhand" panose="02000603080000090004" pitchFamily="2" charset="77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8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8FF64-EA1F-B645-BCBA-131726D20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0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9C64E-C907-4B53-BD65-68EF1026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36" y="1988288"/>
            <a:ext cx="7817588" cy="24313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2BF8B9-309A-4C68-B774-F69C426BE911}"/>
              </a:ext>
            </a:extLst>
          </p:cNvPr>
          <p:cNvSpPr/>
          <p:nvPr/>
        </p:nvSpPr>
        <p:spPr>
          <a:xfrm>
            <a:off x="1514932" y="4419600"/>
            <a:ext cx="2147945" cy="106680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B2257A-1CFE-4E1A-B8AF-0FFBA953D523}"/>
              </a:ext>
            </a:extLst>
          </p:cNvPr>
          <p:cNvSpPr/>
          <p:nvPr/>
        </p:nvSpPr>
        <p:spPr>
          <a:xfrm>
            <a:off x="4369980" y="4412400"/>
            <a:ext cx="2132419" cy="107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ghim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C64440-A11E-4D26-88E4-093E0F7AFC40}"/>
              </a:ext>
            </a:extLst>
          </p:cNvPr>
          <p:cNvSpPr/>
          <p:nvPr/>
        </p:nvSpPr>
        <p:spPr>
          <a:xfrm>
            <a:off x="7320938" y="4412400"/>
            <a:ext cx="3105289" cy="1074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856" y="365125"/>
            <a:ext cx="10542944" cy="1325563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3. Chọn a hoặc b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470617" y="2169336"/>
            <a:ext cx="398346" cy="42116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648296" y="750570"/>
            <a:ext cx="10542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76158" y="1968500"/>
            <a:ext cx="75156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9533" y="3430170"/>
            <a:ext cx="320191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0573" y="4099718"/>
            <a:ext cx="320191" cy="47780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3F5D265-DAD1-BE4F-A67C-6F301D740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44048" r="74119" b="37103"/>
          <a:stretch/>
        </p:blipFill>
        <p:spPr bwMode="auto">
          <a:xfrm>
            <a:off x="8991600" y="3500068"/>
            <a:ext cx="3505200" cy="309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393734" y="459017"/>
            <a:ext cx="10518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885095" y="635832"/>
            <a:ext cx="347374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3871" y="1192979"/>
            <a:ext cx="345615" cy="62104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511F188-8669-A24C-BEFE-7180A0BD6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34" y="2082382"/>
            <a:ext cx="9045666" cy="452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</TotalTime>
  <Words>174</Words>
  <Application>Microsoft Office PowerPoint</Application>
  <PresentationFormat>Widescreen</PresentationFormat>
  <Paragraphs>38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Microsoft YaHei</vt:lpstr>
      <vt:lpstr>SimSun</vt:lpstr>
      <vt:lpstr>Arial</vt:lpstr>
      <vt:lpstr>Arial-Rounded</vt:lpstr>
      <vt:lpstr>Calibri</vt:lpstr>
      <vt:lpstr>Calibri Light</vt:lpstr>
      <vt:lpstr>Snell Roundhand</vt:lpstr>
      <vt:lpstr>Tahoma</vt:lpstr>
      <vt:lpstr>Times New Roman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Dựa vào tranh, viết từ ngữ có tiếng bắt đầu bằng g hoặc gh</vt:lpstr>
      <vt:lpstr>3. Chọn a hoặc b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MAIHUNG</cp:lastModifiedBy>
  <cp:revision>60</cp:revision>
  <dcterms:created xsi:type="dcterms:W3CDTF">2021-05-23T13:34:17Z</dcterms:created>
  <dcterms:modified xsi:type="dcterms:W3CDTF">2025-04-06T22:44:10Z</dcterms:modified>
</cp:coreProperties>
</file>