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34" r:id="rId3"/>
  </p:sldMasterIdLst>
  <p:notesMasterIdLst>
    <p:notesMasterId r:id="rId11"/>
  </p:notesMasterIdLst>
  <p:sldIdLst>
    <p:sldId id="2007577208" r:id="rId4"/>
    <p:sldId id="2007577185" r:id="rId5"/>
    <p:sldId id="565" r:id="rId6"/>
    <p:sldId id="310" r:id="rId7"/>
    <p:sldId id="540" r:id="rId8"/>
    <p:sldId id="2007577216" r:id="rId9"/>
    <p:sldId id="20075772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000"/>
  </p:normalViewPr>
  <p:slideViewPr>
    <p:cSldViewPr snapToGrid="0">
      <p:cViewPr varScale="1">
        <p:scale>
          <a:sx n="90" d="100"/>
          <a:sy n="90" d="100"/>
        </p:scale>
        <p:origin x="5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3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684" y="2371951"/>
            <a:ext cx="8628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incerelyYoursPianoMusicForStudying-V.A-3023555_hq">
            <a:hlinkClick r:id="" action="ppaction://media"/>
            <a:extLst>
              <a:ext uri="{FF2B5EF4-FFF2-40B4-BE49-F238E27FC236}">
                <a16:creationId xmlns:a16="http://schemas.microsoft.com/office/drawing/2014/main" id="{FFDAF50D-7DC8-4490-8C92-F65494833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38667" y="6424771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2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308" y="195146"/>
            <a:ext cx="11753384" cy="646770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08975" y="2651588"/>
            <a:ext cx="847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     Danh </a:t>
            </a:r>
            <a:r>
              <a:rPr lang="en-US" sz="4000" b="1" dirty="0" err="1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9859-AB6E-214B-92B2-85C805BD3563}"/>
              </a:ext>
            </a:extLst>
          </p:cNvPr>
          <p:cNvSpPr txBox="1"/>
          <p:nvPr/>
        </p:nvSpPr>
        <p:spPr>
          <a:xfrm>
            <a:off x="4758347" y="1452647"/>
            <a:ext cx="267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Snell Roundhand" panose="02000603080000090004" pitchFamily="2" charset="77"/>
              </a:rPr>
              <a:t>Tiếng</a:t>
            </a:r>
            <a:r>
              <a:rPr lang="en-US" sz="4000" b="1" u="sng" dirty="0">
                <a:solidFill>
                  <a:srgbClr val="FF0000"/>
                </a:solidFill>
                <a:latin typeface="Snell Roundhand" panose="02000603080000090004" pitchFamily="2" charset="77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Snell Roundhand" panose="02000603080000090004" pitchFamily="2" charset="77"/>
              </a:rPr>
              <a:t>Việt</a:t>
            </a:r>
            <a:endParaRPr lang="en-US" sz="4000" b="1" u="sng" dirty="0">
              <a:solidFill>
                <a:srgbClr val="FF0000"/>
              </a:solidFill>
              <a:latin typeface="Snell Roundhand" panose="0200060308000009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915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833377" y="24953"/>
            <a:ext cx="8113854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133074" y="663763"/>
            <a:ext cx="7459917" cy="2562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đi ngủ, nhắc em học bài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nhanh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</a:t>
            </a:r>
            <a:r>
              <a:rPr kumimoji="0" 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552" y="344358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75856" y="3226446"/>
            <a:ext cx="7168588" cy="1174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(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)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814" y="4624054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133074" y="4033031"/>
            <a:ext cx="4786167" cy="19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bánh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(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)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241" y="5463283"/>
            <a:ext cx="1550151" cy="11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54850" y="47942"/>
            <a:ext cx="9542870" cy="7202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9063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674" y="781944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4689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34" y="3356244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60905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10" y="5247113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>
            <a:off x="2302787" y="2487273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5090010" y="3008269"/>
            <a:ext cx="69111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828799" y="3948597"/>
            <a:ext cx="64858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EE72F7-7F45-440B-B914-89518C83C5D6}"/>
              </a:ext>
            </a:extLst>
          </p:cNvPr>
          <p:cNvCxnSpPr/>
          <p:nvPr/>
        </p:nvCxnSpPr>
        <p:spPr>
          <a:xfrm>
            <a:off x="1281689" y="4507086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642BD-F817-4DA8-8600-B96E36EC981D}"/>
              </a:ext>
            </a:extLst>
          </p:cNvPr>
          <p:cNvCxnSpPr/>
          <p:nvPr/>
        </p:nvCxnSpPr>
        <p:spPr>
          <a:xfrm>
            <a:off x="1111381" y="5080871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B07B1-7BED-4D75-BC27-8C7BB65A14EC}"/>
              </a:ext>
            </a:extLst>
          </p:cNvPr>
          <p:cNvCxnSpPr/>
          <p:nvPr/>
        </p:nvCxnSpPr>
        <p:spPr>
          <a:xfrm>
            <a:off x="1181235" y="5623131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592"/>
            <a:ext cx="12169875" cy="6693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AC6A0-8620-BC40-948F-EE107F78073C}"/>
              </a:ext>
            </a:extLst>
          </p:cNvPr>
          <p:cNvSpPr txBox="1"/>
          <p:nvPr/>
        </p:nvSpPr>
        <p:spPr>
          <a:xfrm>
            <a:off x="502920" y="1907970"/>
            <a:ext cx="396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Chiếc cặp mới tinh.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92F3F-612B-1941-8511-1C42D4CA5889}"/>
              </a:ext>
            </a:extLst>
          </p:cNvPr>
          <p:cNvSpPr txBox="1"/>
          <p:nvPr/>
        </p:nvSpPr>
        <p:spPr>
          <a:xfrm>
            <a:off x="502920" y="2831364"/>
            <a:ext cx="396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Bút chì rất nhọn.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317D7-4FD6-A44E-8EA2-F78B7CA52B5F}"/>
              </a:ext>
            </a:extLst>
          </p:cNvPr>
          <p:cNvSpPr/>
          <p:nvPr/>
        </p:nvSpPr>
        <p:spPr>
          <a:xfrm>
            <a:off x="475488" y="1115568"/>
            <a:ext cx="3968496" cy="713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4935F-6A43-DD4B-B815-A6F0CABF8953}"/>
              </a:ext>
            </a:extLst>
          </p:cNvPr>
          <p:cNvSpPr txBox="1"/>
          <p:nvPr/>
        </p:nvSpPr>
        <p:spPr>
          <a:xfrm>
            <a:off x="475488" y="1002681"/>
            <a:ext cx="534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Ví dụ</a:t>
            </a:r>
            <a:r>
              <a:rPr lang="x-none" sz="3600" dirty="0"/>
              <a:t>: Thân trống màu nâu.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687D4-645B-534B-950C-DF2BA0079995}"/>
              </a:ext>
            </a:extLst>
          </p:cNvPr>
          <p:cNvCxnSpPr/>
          <p:nvPr/>
        </p:nvCxnSpPr>
        <p:spPr>
          <a:xfrm>
            <a:off x="3913632" y="1517904"/>
            <a:ext cx="1517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istrator\Desktop\239845864_3149285932063243_77023221222245329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32" y="-144376"/>
            <a:ext cx="12304735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5941" y="2276745"/>
            <a:ext cx="847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     Danh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sách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9484" y="806637"/>
            <a:ext cx="7348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4000" dirty="0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sáu</a:t>
            </a:r>
            <a:r>
              <a:rPr lang="en-US" sz="4000" dirty="0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12 </a:t>
            </a:r>
            <a:r>
              <a:rPr lang="en-US" sz="4000" dirty="0" err="1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4000" dirty="0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11 </a:t>
            </a:r>
            <a:r>
              <a:rPr lang="en-US" sz="4000" dirty="0" err="1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9859-AB6E-214B-92B2-85C805BD3563}"/>
              </a:ext>
            </a:extLst>
          </p:cNvPr>
          <p:cNvSpPr txBox="1"/>
          <p:nvPr/>
        </p:nvSpPr>
        <p:spPr>
          <a:xfrm>
            <a:off x="5548138" y="1550439"/>
            <a:ext cx="267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Snell Roundhand" panose="02000603080000090004" pitchFamily="2" charset="77"/>
              </a:rPr>
              <a:t>Tiếng</a:t>
            </a:r>
            <a:r>
              <a:rPr lang="en-US" sz="4000" u="sng" dirty="0">
                <a:solidFill>
                  <a:schemeClr val="bg1"/>
                </a:solidFill>
                <a:latin typeface="Snell Roundhand" panose="02000603080000090004" pitchFamily="2" charset="77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Snell Roundhand" panose="02000603080000090004" pitchFamily="2" charset="77"/>
              </a:rPr>
              <a:t>Việt</a:t>
            </a:r>
            <a:endParaRPr lang="en-US" sz="4000" u="sng" dirty="0">
              <a:solidFill>
                <a:schemeClr val="bg1"/>
              </a:solidFill>
              <a:latin typeface="Snell Roundhand" panose="0200060308000009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855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0;p90"/>
          <p:cNvSpPr/>
          <p:nvPr/>
        </p:nvSpPr>
        <p:spPr>
          <a:xfrm>
            <a:off x="4491091" y="4147162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1041;p90"/>
          <p:cNvSpPr/>
          <p:nvPr/>
        </p:nvSpPr>
        <p:spPr>
          <a:xfrm>
            <a:off x="1099914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1042;p90"/>
          <p:cNvSpPr/>
          <p:nvPr/>
        </p:nvSpPr>
        <p:spPr>
          <a:xfrm>
            <a:off x="714924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" name="Google Shape;1043;p90"/>
          <p:cNvSpPr txBox="1">
            <a:spLocks/>
          </p:cNvSpPr>
          <p:nvPr/>
        </p:nvSpPr>
        <p:spPr>
          <a:xfrm>
            <a:off x="4055123" y="177659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7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7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Google Shape;1045;p90"/>
          <p:cNvSpPr/>
          <p:nvPr/>
        </p:nvSpPr>
        <p:spPr>
          <a:xfrm rot="10800000" flipH="1">
            <a:off x="4034429" y="1463322"/>
            <a:ext cx="3538026" cy="354640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1" name="Google Shape;1046;p90"/>
          <p:cNvSpPr/>
          <p:nvPr/>
        </p:nvSpPr>
        <p:spPr>
          <a:xfrm>
            <a:off x="7345579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Google Shape;1049;p90"/>
          <p:cNvSpPr txBox="1">
            <a:spLocks/>
          </p:cNvSpPr>
          <p:nvPr/>
        </p:nvSpPr>
        <p:spPr>
          <a:xfrm>
            <a:off x="1154628" y="3888608"/>
            <a:ext cx="2704743" cy="422418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BT 4,5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VBT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8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26, 27</a:t>
            </a:r>
          </a:p>
        </p:txBody>
      </p:sp>
      <p:sp>
        <p:nvSpPr>
          <p:cNvPr id="13" name="Google Shape;1051;p90"/>
          <p:cNvSpPr txBox="1">
            <a:spLocks/>
          </p:cNvSpPr>
          <p:nvPr/>
        </p:nvSpPr>
        <p:spPr>
          <a:xfrm>
            <a:off x="4331186" y="5656598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5+6</a:t>
            </a:r>
          </a:p>
        </p:txBody>
      </p:sp>
      <p:sp>
        <p:nvSpPr>
          <p:cNvPr id="14" name="Google Shape;1052;p90"/>
          <p:cNvSpPr txBox="1">
            <a:spLocks/>
          </p:cNvSpPr>
          <p:nvPr/>
        </p:nvSpPr>
        <p:spPr>
          <a:xfrm>
            <a:off x="747068" y="2328177"/>
            <a:ext cx="3483760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Google Shape;1054;p90"/>
          <p:cNvSpPr txBox="1">
            <a:spLocks/>
          </p:cNvSpPr>
          <p:nvPr/>
        </p:nvSpPr>
        <p:spPr>
          <a:xfrm>
            <a:off x="3947876" y="4835913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996887" y="4501641"/>
            <a:ext cx="2881849" cy="1873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6792883" y="988422"/>
            <a:ext cx="1559141" cy="1379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4272042" y="3079283"/>
            <a:ext cx="3099115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19357" y="391650"/>
            <a:ext cx="2191829" cy="1193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7711476" y="4501640"/>
            <a:ext cx="2881849" cy="1873745"/>
          </a:xfrm>
          <a:prstGeom prst="rect">
            <a:avLst/>
          </a:prstGeom>
        </p:spPr>
      </p:pic>
      <p:sp>
        <p:nvSpPr>
          <p:cNvPr id="22" name="Google Shape;1040;p90">
            <a:extLst>
              <a:ext uri="{FF2B5EF4-FFF2-40B4-BE49-F238E27FC236}">
                <a16:creationId xmlns:a16="http://schemas.microsoft.com/office/drawing/2014/main" id="{AF3E3AAC-8BAC-F845-999A-B9A1101AC74D}"/>
              </a:ext>
            </a:extLst>
          </p:cNvPr>
          <p:cNvSpPr/>
          <p:nvPr/>
        </p:nvSpPr>
        <p:spPr>
          <a:xfrm>
            <a:off x="7705168" y="1869901"/>
            <a:ext cx="291015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" name="Google Shape;1054;p90">
            <a:extLst>
              <a:ext uri="{FF2B5EF4-FFF2-40B4-BE49-F238E27FC236}">
                <a16:creationId xmlns:a16="http://schemas.microsoft.com/office/drawing/2014/main" id="{CE8328B9-57F2-1C46-B8FF-CACD88565DFE}"/>
              </a:ext>
            </a:extLst>
          </p:cNvPr>
          <p:cNvSpPr txBox="1">
            <a:spLocks/>
          </p:cNvSpPr>
          <p:nvPr/>
        </p:nvSpPr>
        <p:spPr>
          <a:xfrm>
            <a:off x="7187353" y="2584777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4" name="Google Shape;1051;p90">
            <a:extLst>
              <a:ext uri="{FF2B5EF4-FFF2-40B4-BE49-F238E27FC236}">
                <a16:creationId xmlns:a16="http://schemas.microsoft.com/office/drawing/2014/main" id="{712A64E5-DFA3-3145-843B-FC37670F9B1D}"/>
              </a:ext>
            </a:extLst>
          </p:cNvPr>
          <p:cNvSpPr txBox="1">
            <a:spLocks/>
          </p:cNvSpPr>
          <p:nvPr/>
        </p:nvSpPr>
        <p:spPr>
          <a:xfrm>
            <a:off x="7645631" y="3516762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278</Words>
  <Application>Microsoft Office PowerPoint</Application>
  <PresentationFormat>Widescreen</PresentationFormat>
  <Paragraphs>41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Microsoft YaHei</vt:lpstr>
      <vt:lpstr>Arial</vt:lpstr>
      <vt:lpstr>Arial-Rounded</vt:lpstr>
      <vt:lpstr>Calibri</vt:lpstr>
      <vt:lpstr>Calibri Light</vt:lpstr>
      <vt:lpstr>黑体</vt:lpstr>
      <vt:lpstr>Snell Roundhand</vt:lpstr>
      <vt:lpstr>Tahoma</vt:lpstr>
      <vt:lpstr>Times New Roman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MAIHUNG</cp:lastModifiedBy>
  <cp:revision>60</cp:revision>
  <dcterms:created xsi:type="dcterms:W3CDTF">2021-05-23T13:34:17Z</dcterms:created>
  <dcterms:modified xsi:type="dcterms:W3CDTF">2025-04-06T22:45:03Z</dcterms:modified>
</cp:coreProperties>
</file>