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34" r:id="rId3"/>
  </p:sldMasterIdLst>
  <p:notesMasterIdLst>
    <p:notesMasterId r:id="rId17"/>
  </p:notesMasterIdLst>
  <p:sldIdLst>
    <p:sldId id="2007577208" r:id="rId4"/>
    <p:sldId id="2007577193" r:id="rId5"/>
    <p:sldId id="2601" r:id="rId6"/>
    <p:sldId id="567" r:id="rId7"/>
    <p:sldId id="574" r:id="rId8"/>
    <p:sldId id="569" r:id="rId9"/>
    <p:sldId id="570" r:id="rId10"/>
    <p:sldId id="571" r:id="rId11"/>
    <p:sldId id="2007577197" r:id="rId12"/>
    <p:sldId id="2007577198" r:id="rId13"/>
    <p:sldId id="2007577199" r:id="rId14"/>
    <p:sldId id="2007577200" r:id="rId15"/>
    <p:sldId id="20075772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000"/>
  </p:normalViewPr>
  <p:slideViewPr>
    <p:cSldViewPr snapToGrid="0">
      <p:cViewPr varScale="1">
        <p:scale>
          <a:sx n="90" d="100"/>
          <a:sy n="90" d="100"/>
        </p:scale>
        <p:origin x="5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9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6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82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684" y="2371951"/>
            <a:ext cx="86281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incerelyYoursPianoMusicForStudying-V.A-3023555_hq">
            <a:hlinkClick r:id="" action="ppaction://media"/>
            <a:extLst>
              <a:ext uri="{FF2B5EF4-FFF2-40B4-BE49-F238E27FC236}">
                <a16:creationId xmlns:a16="http://schemas.microsoft.com/office/drawing/2014/main" id="{FFDAF50D-7DC8-4490-8C92-F65494833B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38667" y="6424771"/>
            <a:ext cx="541867" cy="54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2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946967" y="1851949"/>
            <a:ext cx="6088284" cy="304694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77"/>
            <a:ext cx="10960261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15503" r="23458" b="16158"/>
          <a:stretch/>
        </p:blipFill>
        <p:spPr>
          <a:xfrm>
            <a:off x="268014" y="1072055"/>
            <a:ext cx="11650717" cy="5470636"/>
          </a:xfrm>
        </p:spPr>
      </p:pic>
    </p:spTree>
    <p:extLst>
      <p:ext uri="{BB962C8B-B14F-4D97-AF65-F5344CB8AC3E}">
        <p14:creationId xmlns:p14="http://schemas.microsoft.com/office/powerpoint/2010/main" val="316219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324091" y="354016"/>
            <a:ext cx="11551533" cy="62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0;p90"/>
          <p:cNvSpPr/>
          <p:nvPr/>
        </p:nvSpPr>
        <p:spPr>
          <a:xfrm>
            <a:off x="4055123" y="3963029"/>
            <a:ext cx="3463065" cy="2971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Google Shape;1041;p90"/>
          <p:cNvSpPr/>
          <p:nvPr/>
        </p:nvSpPr>
        <p:spPr>
          <a:xfrm>
            <a:off x="1099914" y="1869901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7" name="Google Shape;1042;p90"/>
          <p:cNvSpPr/>
          <p:nvPr/>
        </p:nvSpPr>
        <p:spPr>
          <a:xfrm>
            <a:off x="714924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" name="Google Shape;1043;p90"/>
          <p:cNvSpPr txBox="1">
            <a:spLocks/>
          </p:cNvSpPr>
          <p:nvPr/>
        </p:nvSpPr>
        <p:spPr>
          <a:xfrm>
            <a:off x="4055123" y="177659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7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7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Google Shape;1045;p90"/>
          <p:cNvSpPr/>
          <p:nvPr/>
        </p:nvSpPr>
        <p:spPr>
          <a:xfrm rot="10800000" flipH="1">
            <a:off x="4034429" y="1463322"/>
            <a:ext cx="3538026" cy="3546400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1" name="Google Shape;1046;p90"/>
          <p:cNvSpPr/>
          <p:nvPr/>
        </p:nvSpPr>
        <p:spPr>
          <a:xfrm>
            <a:off x="7345579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2" name="Google Shape;1049;p90"/>
          <p:cNvSpPr txBox="1">
            <a:spLocks/>
          </p:cNvSpPr>
          <p:nvPr/>
        </p:nvSpPr>
        <p:spPr>
          <a:xfrm>
            <a:off x="1160724" y="4169024"/>
            <a:ext cx="2704743" cy="422418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BT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VBT,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tỏ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32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Google Shape;1051;p90"/>
          <p:cNvSpPr txBox="1">
            <a:spLocks/>
          </p:cNvSpPr>
          <p:nvPr/>
        </p:nvSpPr>
        <p:spPr>
          <a:xfrm>
            <a:off x="4331186" y="6443998"/>
            <a:ext cx="3014393" cy="490187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6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Google Shape;1052;p90"/>
          <p:cNvSpPr txBox="1">
            <a:spLocks/>
          </p:cNvSpPr>
          <p:nvPr/>
        </p:nvSpPr>
        <p:spPr>
          <a:xfrm>
            <a:off x="747068" y="2328177"/>
            <a:ext cx="3483760" cy="5132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Google Shape;1054;p90"/>
          <p:cNvSpPr txBox="1">
            <a:spLocks/>
          </p:cNvSpPr>
          <p:nvPr/>
        </p:nvSpPr>
        <p:spPr>
          <a:xfrm>
            <a:off x="3947876" y="4835913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996887" y="4501641"/>
            <a:ext cx="2881849" cy="1873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6792883" y="988422"/>
            <a:ext cx="1559141" cy="1379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4272042" y="3079283"/>
            <a:ext cx="3099115" cy="121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19357" y="391650"/>
            <a:ext cx="2191829" cy="1193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7711476" y="4501640"/>
            <a:ext cx="2881849" cy="1873745"/>
          </a:xfrm>
          <a:prstGeom prst="rect">
            <a:avLst/>
          </a:prstGeom>
        </p:spPr>
      </p:pic>
      <p:sp>
        <p:nvSpPr>
          <p:cNvPr id="22" name="Google Shape;1040;p90">
            <a:extLst>
              <a:ext uri="{FF2B5EF4-FFF2-40B4-BE49-F238E27FC236}">
                <a16:creationId xmlns:a16="http://schemas.microsoft.com/office/drawing/2014/main" id="{AF3E3AAC-8BAC-F845-999A-B9A1101AC74D}"/>
              </a:ext>
            </a:extLst>
          </p:cNvPr>
          <p:cNvSpPr/>
          <p:nvPr/>
        </p:nvSpPr>
        <p:spPr>
          <a:xfrm>
            <a:off x="7705168" y="1869901"/>
            <a:ext cx="291015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" name="Google Shape;1054;p90">
            <a:extLst>
              <a:ext uri="{FF2B5EF4-FFF2-40B4-BE49-F238E27FC236}">
                <a16:creationId xmlns:a16="http://schemas.microsoft.com/office/drawing/2014/main" id="{CE8328B9-57F2-1C46-B8FF-CACD88565DFE}"/>
              </a:ext>
            </a:extLst>
          </p:cNvPr>
          <p:cNvSpPr txBox="1">
            <a:spLocks/>
          </p:cNvSpPr>
          <p:nvPr/>
        </p:nvSpPr>
        <p:spPr>
          <a:xfrm>
            <a:off x="7187353" y="2584777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4" name="Google Shape;1051;p90">
            <a:extLst>
              <a:ext uri="{FF2B5EF4-FFF2-40B4-BE49-F238E27FC236}">
                <a16:creationId xmlns:a16="http://schemas.microsoft.com/office/drawing/2014/main" id="{712A64E5-DFA3-3145-843B-FC37670F9B1D}"/>
              </a:ext>
            </a:extLst>
          </p:cNvPr>
          <p:cNvSpPr txBox="1">
            <a:spLocks/>
          </p:cNvSpPr>
          <p:nvPr/>
        </p:nvSpPr>
        <p:spPr>
          <a:xfrm>
            <a:off x="7569431" y="3186562"/>
            <a:ext cx="3167055" cy="51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en-US" sz="36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dministrator\Desktop\239845864_3149285932063243_770232212222453294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32" y="-195176"/>
            <a:ext cx="12304735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57374" y="2144300"/>
            <a:ext cx="847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     Danh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sách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5+6)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C9859-AB6E-214B-92B2-85C805BD3563}"/>
              </a:ext>
            </a:extLst>
          </p:cNvPr>
          <p:cNvSpPr txBox="1"/>
          <p:nvPr/>
        </p:nvSpPr>
        <p:spPr>
          <a:xfrm>
            <a:off x="5525836" y="1344385"/>
            <a:ext cx="267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Snell Roundhand" panose="02000603080000090004" pitchFamily="2" charset="77"/>
              </a:rPr>
              <a:t>Tiếng</a:t>
            </a:r>
            <a:r>
              <a:rPr lang="en-US" sz="4000" u="sng" dirty="0">
                <a:solidFill>
                  <a:schemeClr val="bg1"/>
                </a:solidFill>
                <a:latin typeface="Snell Roundhand" panose="02000603080000090004" pitchFamily="2" charset="77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Snell Roundhand" panose="02000603080000090004" pitchFamily="2" charset="77"/>
              </a:rPr>
              <a:t>Việt</a:t>
            </a:r>
            <a:endParaRPr lang="en-US" sz="4000" u="sng" dirty="0">
              <a:solidFill>
                <a:schemeClr val="bg1"/>
              </a:solidFill>
              <a:latin typeface="Snell Roundhand" panose="02000603080000090004" pitchFamily="2" charset="77"/>
            </a:endParaRPr>
          </a:p>
        </p:txBody>
      </p:sp>
      <p:grpSp>
        <p:nvGrpSpPr>
          <p:cNvPr id="8" name="14">
            <a:extLst>
              <a:ext uri="{FF2B5EF4-FFF2-40B4-BE49-F238E27FC236}">
                <a16:creationId xmlns:a16="http://schemas.microsoft.com/office/drawing/2014/main" id="{65F5366F-8ABA-4937-AA1D-9356F6E0D805}"/>
              </a:ext>
            </a:extLst>
          </p:cNvPr>
          <p:cNvGrpSpPr/>
          <p:nvPr/>
        </p:nvGrpSpPr>
        <p:grpSpPr>
          <a:xfrm>
            <a:off x="2731137" y="3586956"/>
            <a:ext cx="5890349" cy="1804442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81021709-64CB-454E-BCC0-73BAE0F7506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96EAC83F-3411-482C-8FF9-EDD1E017EC6F}"/>
                </a:ext>
              </a:extLst>
            </p:cNvPr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8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1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3025" y="824166"/>
            <a:ext cx="6368325" cy="1617544"/>
          </a:xfrm>
          <a:prstGeom prst="rect">
            <a:avLst/>
          </a:prstGeom>
          <a:noFill/>
        </p:spPr>
        <p:txBody>
          <a:bodyPr wrap="none" lIns="123624" tIns="61810" rIns="123624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53"/>
            <a:r>
              <a:rPr lang="en-US" sz="9700" b="1" dirty="0" err="1">
                <a:ln/>
                <a:solidFill>
                  <a:srgbClr val="FF0000"/>
                </a:solidFill>
                <a:latin typeface="Snell Roundhand Black" panose="02000603080000090004" pitchFamily="2" charset="77"/>
              </a:rPr>
              <a:t>Khởi</a:t>
            </a:r>
            <a:r>
              <a:rPr lang="en-US" sz="9700" b="1" dirty="0">
                <a:ln/>
                <a:solidFill>
                  <a:srgbClr val="FF0000"/>
                </a:solidFill>
                <a:latin typeface="Snell Roundhand Black" panose="02000603080000090004" pitchFamily="2" charset="77"/>
              </a:rPr>
              <a:t> </a:t>
            </a:r>
            <a:r>
              <a:rPr lang="en-US" sz="9700" b="1" dirty="0" err="1">
                <a:ln/>
                <a:solidFill>
                  <a:srgbClr val="FF0000"/>
                </a:solidFill>
                <a:latin typeface="Snell Roundhand Black" panose="02000603080000090004" pitchFamily="2" charset="77"/>
              </a:rPr>
              <a:t>động</a:t>
            </a:r>
            <a:endParaRPr lang="en-US" sz="9700" b="1" dirty="0">
              <a:ln/>
              <a:solidFill>
                <a:srgbClr val="FF0000"/>
              </a:solidFill>
              <a:latin typeface="Snell Roundhand Black" panose="02000603080000090004" pitchFamily="2" charset="77"/>
            </a:endParaRPr>
          </a:p>
        </p:txBody>
      </p:sp>
      <p:pic>
        <p:nvPicPr>
          <p:cNvPr id="4" name="thuong_lam_thay_co_oi_be_phan_hieu_kien_-1928038229612728598">
            <a:hlinkClick r:id="" action="ppaction://media"/>
            <a:extLst>
              <a:ext uri="{FF2B5EF4-FFF2-40B4-BE49-F238E27FC236}">
                <a16:creationId xmlns:a16="http://schemas.microsoft.com/office/drawing/2014/main" id="{C8CFBF3C-FE0A-4384-A9FD-14F6ECD9C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18764" y="27785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3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269013"/>
            <a:ext cx="10515600" cy="55320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6BA68-B74E-4801-BC20-CA7E9FBC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78" y="779818"/>
            <a:ext cx="6785255" cy="4272983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A6C3E3B4-E33F-4260-ADBB-8749ACB5222B}"/>
              </a:ext>
            </a:extLst>
          </p:cNvPr>
          <p:cNvSpPr txBox="1">
            <a:spLocks/>
          </p:cNvSpPr>
          <p:nvPr/>
        </p:nvSpPr>
        <p:spPr>
          <a:xfrm>
            <a:off x="399894" y="50528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9C9288E-3581-44B5-A390-0D051A35AAD1}"/>
              </a:ext>
            </a:extLst>
          </p:cNvPr>
          <p:cNvSpPr/>
          <p:nvPr/>
        </p:nvSpPr>
        <p:spPr>
          <a:xfrm>
            <a:off x="193040" y="1333020"/>
            <a:ext cx="2502034" cy="3046475"/>
          </a:xfrm>
          <a:prstGeom prst="cloudCallout">
            <a:avLst>
              <a:gd name="adj1" fmla="val 50365"/>
              <a:gd name="adj2" fmla="val 4088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42DA22A-5F56-4B9F-B81A-96831E137A31}"/>
              </a:ext>
            </a:extLst>
          </p:cNvPr>
          <p:cNvSpPr/>
          <p:nvPr/>
        </p:nvSpPr>
        <p:spPr>
          <a:xfrm>
            <a:off x="9250325" y="625643"/>
            <a:ext cx="2941675" cy="2803358"/>
          </a:xfrm>
          <a:prstGeom prst="cloudCallout">
            <a:avLst>
              <a:gd name="adj1" fmla="val -55371"/>
              <a:gd name="adj2" fmla="val 45104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8807DE4-14D0-4EE5-BAFD-E5C245E54E8E}"/>
              </a:ext>
            </a:extLst>
          </p:cNvPr>
          <p:cNvSpPr/>
          <p:nvPr/>
        </p:nvSpPr>
        <p:spPr>
          <a:xfrm>
            <a:off x="9190533" y="3516618"/>
            <a:ext cx="2941675" cy="3072369"/>
          </a:xfrm>
          <a:prstGeom prst="cloudCallout">
            <a:avLst>
              <a:gd name="adj1" fmla="val -50842"/>
              <a:gd name="adj2" fmla="val -3472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1575" y="0"/>
            <a:ext cx="12180425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ABD61CD-AD5A-4B2A-9BE1-C307174DAA4C}"/>
              </a:ext>
            </a:extLst>
          </p:cNvPr>
          <p:cNvSpPr txBox="1"/>
          <p:nvPr/>
        </p:nvSpPr>
        <p:spPr>
          <a:xfrm>
            <a:off x="1458411" y="1807792"/>
            <a:ext cx="9525965" cy="254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đăng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ký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endParaRPr lang="en-US" sz="4800" b="1" dirty="0">
              <a:solidFill>
                <a:srgbClr val="002060"/>
              </a:solidFill>
              <a:effectLst/>
              <a:latin typeface="Snell Roundhand" panose="020006030800000900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(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cờ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võ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lội</a:t>
            </a:r>
            <a:r>
              <a:rPr lang="en-US" sz="4800" b="1" dirty="0">
                <a:solidFill>
                  <a:srgbClr val="00206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  <a:cs typeface="Arial" panose="020B0604020202020204" pitchFamily="34" charset="0"/>
              </a:rPr>
              <a:t> )</a:t>
            </a:r>
            <a:endParaRPr lang="vi-VN" sz="4800" dirty="0">
              <a:solidFill>
                <a:srgbClr val="002060"/>
              </a:solidFill>
              <a:effectLst/>
              <a:latin typeface="Snell Roundhand" panose="020006030800000900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387238E8-A524-4577-8DF2-478F57C0E3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50568"/>
              </p:ext>
            </p:extLst>
          </p:nvPr>
        </p:nvGraphicFramePr>
        <p:xfrm>
          <a:off x="719694" y="1632493"/>
          <a:ext cx="10264982" cy="457038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6915">
                  <a:extLst>
                    <a:ext uri="{9D8B030D-6E8A-4147-A177-3AD203B41FA5}">
                      <a16:colId xmlns:a16="http://schemas.microsoft.com/office/drawing/2014/main" val="4180367636"/>
                    </a:ext>
                  </a:extLst>
                </a:gridCol>
                <a:gridCol w="3806532">
                  <a:extLst>
                    <a:ext uri="{9D8B030D-6E8A-4147-A177-3AD203B41FA5}">
                      <a16:colId xmlns:a16="http://schemas.microsoft.com/office/drawing/2014/main" val="2400043672"/>
                    </a:ext>
                  </a:extLst>
                </a:gridCol>
                <a:gridCol w="5851535">
                  <a:extLst>
                    <a:ext uri="{9D8B030D-6E8A-4147-A177-3AD203B41FA5}">
                      <a16:colId xmlns:a16="http://schemas.microsoft.com/office/drawing/2014/main" val="3603336652"/>
                    </a:ext>
                  </a:extLst>
                </a:gridCol>
              </a:tblGrid>
              <a:tr h="5054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01667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vi-VN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563272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Kim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lội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235485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Phan Cao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610863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Nh</a:t>
                      </a:r>
                      <a:r>
                        <a:rPr lang="vi-VN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Quỳnh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lội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317704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763550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949009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193960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Ph</a:t>
                      </a:r>
                      <a:r>
                        <a:rPr lang="vi-VN" sz="2800" b="1" i="1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ơng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lội</a:t>
                      </a:r>
                      <a:r>
                        <a:rPr kumimoji="0" lang="en-US" altLang="vi-VN" sz="2800" b="1" i="0" u="none" strike="noStrike" cap="none" normalizeH="0" baseline="0" dirty="0" bmk="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45551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604EC4D-967B-424F-8714-4A5A03CBD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72" y="309054"/>
            <a:ext cx="1049037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  <a:endParaRPr kumimoji="0" lang="en-US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967DB3B8-CCC6-4FD0-9828-E943015291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614604"/>
              </p:ext>
            </p:extLst>
          </p:nvPr>
        </p:nvGraphicFramePr>
        <p:xfrm>
          <a:off x="878774" y="1438775"/>
          <a:ext cx="10165278" cy="407137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07678">
                  <a:extLst>
                    <a:ext uri="{9D8B030D-6E8A-4147-A177-3AD203B41FA5}">
                      <a16:colId xmlns:a16="http://schemas.microsoft.com/office/drawing/2014/main" val="2391832996"/>
                    </a:ext>
                  </a:extLst>
                </a:gridCol>
                <a:gridCol w="4113666">
                  <a:extLst>
                    <a:ext uri="{9D8B030D-6E8A-4147-A177-3AD203B41FA5}">
                      <a16:colId xmlns:a16="http://schemas.microsoft.com/office/drawing/2014/main" val="1442021686"/>
                    </a:ext>
                  </a:extLst>
                </a:gridCol>
                <a:gridCol w="5343934">
                  <a:extLst>
                    <a:ext uri="{9D8B030D-6E8A-4147-A177-3AD203B41FA5}">
                      <a16:colId xmlns:a16="http://schemas.microsoft.com/office/drawing/2014/main" val="470457586"/>
                    </a:ext>
                  </a:extLst>
                </a:gridCol>
              </a:tblGrid>
              <a:tr h="4462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2800" b="1" i="1" dirty="0" err="1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775800"/>
                  </a:ext>
                </a:extLst>
              </a:tr>
              <a:tr h="4462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Anh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Hào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312810"/>
                  </a:ext>
                </a:extLst>
              </a:tr>
              <a:tr h="4462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Tuấn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042080"/>
                  </a:ext>
                </a:extLst>
              </a:tr>
              <a:tr h="4462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Mai H</a:t>
                      </a:r>
                      <a:r>
                        <a:rPr lang="vi-VN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ơng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036932"/>
                  </a:ext>
                </a:extLst>
              </a:tr>
              <a:tr h="4462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Cát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778884"/>
                  </a:ext>
                </a:extLst>
              </a:tr>
              <a:tr h="4462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Tuấn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73020"/>
                  </a:ext>
                </a:extLst>
              </a:tr>
              <a:tr h="4462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Kim Anh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109026"/>
                  </a:ext>
                </a:extLst>
              </a:tr>
              <a:tr h="4462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vi-VN" sz="2800" dirty="0"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406916"/>
                  </a:ext>
                </a:extLst>
              </a:tr>
              <a:tr h="50117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93412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729D287-D687-4B72-95F8-3DBC87596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67" y="97042"/>
            <a:ext cx="1136101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  <a:endParaRPr kumimoji="0" lang="en-US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4CA1A6-E9D8-42CD-BAB1-A8A41CD79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262575"/>
              </p:ext>
            </p:extLst>
          </p:nvPr>
        </p:nvGraphicFramePr>
        <p:xfrm>
          <a:off x="878774" y="5521178"/>
          <a:ext cx="10165278" cy="4340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6080">
                  <a:extLst>
                    <a:ext uri="{9D8B030D-6E8A-4147-A177-3AD203B41FA5}">
                      <a16:colId xmlns:a16="http://schemas.microsoft.com/office/drawing/2014/main" val="698441851"/>
                    </a:ext>
                  </a:extLst>
                </a:gridCol>
                <a:gridCol w="4453155">
                  <a:extLst>
                    <a:ext uri="{9D8B030D-6E8A-4147-A177-3AD203B41FA5}">
                      <a16:colId xmlns:a16="http://schemas.microsoft.com/office/drawing/2014/main" val="3324604993"/>
                    </a:ext>
                  </a:extLst>
                </a:gridCol>
                <a:gridCol w="4946043">
                  <a:extLst>
                    <a:ext uri="{9D8B030D-6E8A-4147-A177-3AD203B41FA5}">
                      <a16:colId xmlns:a16="http://schemas.microsoft.com/office/drawing/2014/main" val="2007973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36421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2D4A1C-F37C-48D1-A63A-293291595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55578"/>
              </p:ext>
            </p:extLst>
          </p:nvPr>
        </p:nvGraphicFramePr>
        <p:xfrm>
          <a:off x="878774" y="5955201"/>
          <a:ext cx="10165278" cy="4340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5004">
                  <a:extLst>
                    <a:ext uri="{9D8B030D-6E8A-4147-A177-3AD203B41FA5}">
                      <a16:colId xmlns:a16="http://schemas.microsoft.com/office/drawing/2014/main" val="698441851"/>
                    </a:ext>
                  </a:extLst>
                </a:gridCol>
                <a:gridCol w="4446898">
                  <a:extLst>
                    <a:ext uri="{9D8B030D-6E8A-4147-A177-3AD203B41FA5}">
                      <a16:colId xmlns:a16="http://schemas.microsoft.com/office/drawing/2014/main" val="3324604993"/>
                    </a:ext>
                  </a:extLst>
                </a:gridCol>
                <a:gridCol w="4953376">
                  <a:extLst>
                    <a:ext uri="{9D8B030D-6E8A-4147-A177-3AD203B41FA5}">
                      <a16:colId xmlns:a16="http://schemas.microsoft.com/office/drawing/2014/main" val="2007973518"/>
                    </a:ext>
                  </a:extLst>
                </a:gridCol>
              </a:tblGrid>
              <a:tr h="4178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Thu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Đào</a:t>
                      </a:r>
                      <a:endParaRPr lang="en-US" sz="2800" b="1" i="1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36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425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82D3E4C5-1D92-46A5-90ED-E68ABBED63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330214"/>
              </p:ext>
            </p:extLst>
          </p:nvPr>
        </p:nvGraphicFramePr>
        <p:xfrm>
          <a:off x="760021" y="1678329"/>
          <a:ext cx="10212779" cy="48257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65018">
                  <a:extLst>
                    <a:ext uri="{9D8B030D-6E8A-4147-A177-3AD203B41FA5}">
                      <a16:colId xmlns:a16="http://schemas.microsoft.com/office/drawing/2014/main" val="3361734338"/>
                    </a:ext>
                  </a:extLst>
                </a:gridCol>
                <a:gridCol w="3887741">
                  <a:extLst>
                    <a:ext uri="{9D8B030D-6E8A-4147-A177-3AD203B41FA5}">
                      <a16:colId xmlns:a16="http://schemas.microsoft.com/office/drawing/2014/main" val="4246779709"/>
                    </a:ext>
                  </a:extLst>
                </a:gridCol>
                <a:gridCol w="5660020">
                  <a:extLst>
                    <a:ext uri="{9D8B030D-6E8A-4147-A177-3AD203B41FA5}">
                      <a16:colId xmlns:a16="http://schemas.microsoft.com/office/drawing/2014/main" val="2768052417"/>
                    </a:ext>
                  </a:extLst>
                </a:gridCol>
              </a:tblGrid>
              <a:tr h="75698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Đăng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lạc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67439"/>
                  </a:ext>
                </a:extLst>
              </a:tr>
              <a:tr h="50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Lò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Đức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251732"/>
                  </a:ext>
                </a:extLst>
              </a:tr>
              <a:tr h="50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Đỗ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Loan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382424"/>
                  </a:ext>
                </a:extLst>
              </a:tr>
              <a:tr h="50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Quỳnh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Chi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06754"/>
                  </a:ext>
                </a:extLst>
              </a:tr>
              <a:tr h="50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 THỊ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NGọc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Bích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lội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753062"/>
                  </a:ext>
                </a:extLst>
              </a:tr>
              <a:tr h="50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Trịnh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Ngọc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vua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474514"/>
                  </a:ext>
                </a:extLst>
              </a:tr>
              <a:tr h="50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vi-VN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ơng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TRà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My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lội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565188"/>
                  </a:ext>
                </a:extLst>
              </a:tr>
              <a:tr h="50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Chạo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Đức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462060"/>
                  </a:ext>
                </a:extLst>
              </a:tr>
              <a:tr h="50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Phạm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Băng</a:t>
                      </a:r>
                      <a:r>
                        <a:rPr lang="en-US" sz="2800" b="1" i="1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Tâm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Snell Roundhand" panose="02000603080000090004" pitchFamily="2" charset="77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2800" dirty="0">
                        <a:solidFill>
                          <a:srgbClr val="7030A0"/>
                        </a:solidFill>
                        <a:effectLst/>
                        <a:latin typeface="Snell Roundhand" panose="02000603080000090004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60993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B75A049F-1468-47EE-AD86-B664BAC8B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603" y="325903"/>
            <a:ext cx="1049037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  <a:endParaRPr kumimoji="0" lang="en-US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7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448</Words>
  <Application>Microsoft Office PowerPoint</Application>
  <PresentationFormat>Widescreen</PresentationFormat>
  <Paragraphs>120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Microsoft YaHei</vt:lpstr>
      <vt:lpstr>SimSun</vt:lpstr>
      <vt:lpstr>Arial</vt:lpstr>
      <vt:lpstr>Arial-Rounded</vt:lpstr>
      <vt:lpstr>Calibri</vt:lpstr>
      <vt:lpstr>Calibri Light</vt:lpstr>
      <vt:lpstr>等线</vt:lpstr>
      <vt:lpstr>黑体</vt:lpstr>
      <vt:lpstr>Snell Roundhand</vt:lpstr>
      <vt:lpstr>Snell Roundhand Black</vt:lpstr>
      <vt:lpstr>Tahoma</vt:lpstr>
      <vt:lpstr>Times New Roman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1. Đọc danh sách dưới đây và 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đọc bài thơ, câu chuyện, bài báo viết về thầy cô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MAIHUNG</cp:lastModifiedBy>
  <cp:revision>60</cp:revision>
  <dcterms:created xsi:type="dcterms:W3CDTF">2021-05-23T13:34:17Z</dcterms:created>
  <dcterms:modified xsi:type="dcterms:W3CDTF">2025-04-06T22:46:19Z</dcterms:modified>
</cp:coreProperties>
</file>