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8" r:id="rId1"/>
    <p:sldMasterId id="2147483800" r:id="rId2"/>
    <p:sldMasterId id="2147483814" r:id="rId3"/>
  </p:sldMasterIdLst>
  <p:notesMasterIdLst>
    <p:notesMasterId r:id="rId12"/>
  </p:notesMasterIdLst>
  <p:sldIdLst>
    <p:sldId id="298" r:id="rId4"/>
    <p:sldId id="257" r:id="rId5"/>
    <p:sldId id="297" r:id="rId6"/>
    <p:sldId id="259" r:id="rId7"/>
    <p:sldId id="326" r:id="rId8"/>
    <p:sldId id="324" r:id="rId9"/>
    <p:sldId id="262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C584-352C-4988-8CFF-68B6407AB2E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BEA9D-5952-4391-97C6-0829C687D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96D57-3E06-4095-A9AB-CB48E74F2CD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9" y="6426204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2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B22825-F902-4842-9028-CA7020C137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9" y="6426204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2" y="6296248"/>
            <a:ext cx="3761316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3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9" y="6426204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2" y="6296248"/>
            <a:ext cx="3761316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2" y="3578227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74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3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06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3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77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3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3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8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2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34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47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53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B22825-F902-4842-9028-CA7020C137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3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430" tIns="45718" rIns="91430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2196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3624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430" tIns="45718" rIns="91430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430" tIns="45718" rIns="91430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4930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9" y="6426204"/>
            <a:ext cx="3759199" cy="126999"/>
          </a:xfrm>
        </p:spPr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2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2" y="3578227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3132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6754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1931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4154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 lIns="91430" tIns="45718" rIns="91430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64566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marL="0" marR="0" lvl="0" indent="0" algn="l" defTabSz="91428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658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7197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7661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3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3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3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2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764926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3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FD379B-261A-459A-83F2-C802935B63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3" y="6426204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B15D63-A407-46BF-90A4-6E625821C91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6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764926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3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FD379B-261A-459A-83F2-C802935B633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3" y="6426204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B15D63-A407-46BF-90A4-6E625821C91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6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0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43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1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2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143" indent="-457143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10"/>
          <p:cNvSpPr>
            <a:spLocks noChangeArrowheads="1"/>
          </p:cNvSpPr>
          <p:nvPr/>
        </p:nvSpPr>
        <p:spPr bwMode="auto">
          <a:xfrm>
            <a:off x="9906000" y="35052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1981200" y="32766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9829800" y="6096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auto">
          <a:xfrm>
            <a:off x="9372602" y="4343400"/>
            <a:ext cx="282575" cy="304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50000">
                <a:srgbClr val="FF0000"/>
              </a:gs>
              <a:gs pos="100000">
                <a:srgbClr val="00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auto">
          <a:xfrm>
            <a:off x="2286002" y="4191000"/>
            <a:ext cx="282575" cy="304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50000">
                <a:srgbClr val="FF0000"/>
              </a:gs>
              <a:gs pos="100000">
                <a:srgbClr val="00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945357" y="4191000"/>
            <a:ext cx="92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12: 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Giữ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vệ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cá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nhân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5283" y="3272881"/>
            <a:ext cx="7767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TRẢI NGHIỆM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098" y="2286002"/>
            <a:ext cx="9362404" cy="36240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71165"/>
              </a:avLst>
            </a:prstTxWarp>
            <a:spAutoFit/>
          </a:bodyPr>
          <a:lstStyle/>
          <a:p>
            <a:pPr algn="ctr"/>
            <a:r>
              <a:rPr lang="vi-VN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"/>
                <a:cs typeface="Times New Roman" pitchFamily="18" charset="0"/>
              </a:rPr>
              <a:t>Chào mừng quý thầy cô giáo về dự giờ thăm </a:t>
            </a:r>
            <a:r>
              <a:rPr lang="vi-V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"/>
                <a:cs typeface="Times New Roman" pitchFamily="18" charset="0"/>
              </a:rPr>
              <a:t>lớp</a:t>
            </a:r>
            <a:endParaRPr lang="vi-V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6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8034" y="1803739"/>
            <a:ext cx="1828801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755" y="1726569"/>
            <a:ext cx="93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8537" y="942193"/>
            <a:ext cx="757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"/>
          <p:cNvSpPr txBox="1"/>
          <p:nvPr/>
        </p:nvSpPr>
        <p:spPr>
          <a:xfrm>
            <a:off x="785447" y="5086985"/>
            <a:ext cx="102320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ea typeface="字魂17号-萌趣果冻体" panose="02000000000000000000" pitchFamily="2" charset="-122"/>
              </a:rPr>
              <a:t> 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" y="167516"/>
            <a:ext cx="2039816" cy="129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3" y="1772190"/>
            <a:ext cx="2546800" cy="322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53848" y="5293955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455" y="1864181"/>
            <a:ext cx="2414379" cy="316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12149" y="529395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512" y="1873804"/>
            <a:ext cx="2583575" cy="3228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508612" y="5304471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053" y="1873804"/>
            <a:ext cx="2620984" cy="312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9385273" y="5304471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13" y="780888"/>
            <a:ext cx="2008793" cy="1922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59" y="780888"/>
            <a:ext cx="2083658" cy="1922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78" y="780887"/>
            <a:ext cx="1892180" cy="192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9" y="3587490"/>
            <a:ext cx="2021121" cy="202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17" y="3432451"/>
            <a:ext cx="1890726" cy="2024960"/>
          </a:xfrm>
          <a:prstGeom prst="rect">
            <a:avLst/>
          </a:prstGeom>
        </p:spPr>
      </p:pic>
      <p:pic>
        <p:nvPicPr>
          <p:cNvPr id="2" name="Bài hát Tập Rửa Mặt (audio-extractor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5385" y="5607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1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88" y="301740"/>
            <a:ext cx="2315790" cy="1938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23" y="3766415"/>
            <a:ext cx="1850786" cy="171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33" y="238747"/>
            <a:ext cx="2090453" cy="1874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0993"/>
            <a:ext cx="2031306" cy="166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29" y="3820557"/>
            <a:ext cx="1869971" cy="1608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088" y="2009889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0794" y="2185652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299" y="2591287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2970" y="5640158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3921" y="5645447"/>
            <a:ext cx="356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4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5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6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7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8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9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9388699" y="4198514"/>
            <a:ext cx="2333424" cy="218940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10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09693"/>
              </p:ext>
            </p:extLst>
          </p:nvPr>
        </p:nvGraphicFramePr>
        <p:xfrm>
          <a:off x="8986853" y="4031087"/>
          <a:ext cx="2990500" cy="235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6835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9274" y="1540129"/>
            <a:ext cx="10655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Thực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hành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giữ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vệ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nhân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hàng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ngày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8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30" y="932772"/>
            <a:ext cx="11712213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thể luôn sạch sẽ, thơm tho, khoẻ mạnh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, Slide Thank You, Cảm ơn cho bài thuyết trình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1365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1890</TotalTime>
  <Words>118</Words>
  <Application>Microsoft Office PowerPoint</Application>
  <PresentationFormat>Widescreen</PresentationFormat>
  <Paragraphs>30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Arial-Rounded</vt:lpstr>
      <vt:lpstr>Calibri</vt:lpstr>
      <vt:lpstr>Tahoma</vt:lpstr>
      <vt:lpstr>Times New Roman</vt:lpstr>
      <vt:lpstr>UTM </vt:lpstr>
      <vt:lpstr>UTM Avo</vt:lpstr>
      <vt:lpstr>VNI-Times</vt:lpstr>
      <vt:lpstr>Wingdings</vt:lpstr>
      <vt:lpstr>字魂17号-萌趣果冻体</vt:lpstr>
      <vt:lpstr>Composite</vt:lpstr>
      <vt:lpstr>2_Composite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MAIHUNG</cp:lastModifiedBy>
  <cp:revision>139</cp:revision>
  <dcterms:created xsi:type="dcterms:W3CDTF">2020-08-23T07:01:00Z</dcterms:created>
  <dcterms:modified xsi:type="dcterms:W3CDTF">2025-04-06T19:21:22Z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