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4"/>
  </p:notesMasterIdLst>
  <p:sldIdLst>
    <p:sldId id="260" r:id="rId2"/>
    <p:sldId id="259" r:id="rId3"/>
    <p:sldId id="256" r:id="rId4"/>
    <p:sldId id="282" r:id="rId5"/>
    <p:sldId id="262" r:id="rId6"/>
    <p:sldId id="278" r:id="rId7"/>
    <p:sldId id="286" r:id="rId8"/>
    <p:sldId id="268" r:id="rId9"/>
    <p:sldId id="269" r:id="rId10"/>
    <p:sldId id="287" r:id="rId11"/>
    <p:sldId id="271" r:id="rId12"/>
    <p:sldId id="264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0F731-120A-40BE-91D6-BBE1710026D5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E053-AEA7-4031-ACD1-C720725F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84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544413-E9F1-40CC-B5F3-77ADB7D7FA23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8728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79B443-8EB6-41AA-89E5-47DA1D540096}" type="slidenum">
              <a:rPr lang="en-US" altLang="vi-VN"/>
              <a:pPr eaLnBrk="1" hangingPunct="1"/>
              <a:t>12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163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844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14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90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343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35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357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316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61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952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838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55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2A01-AE30-4AF8-ADA4-C275546385B7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8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1580356" y="287339"/>
            <a:ext cx="9018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1468" y="2300385"/>
            <a:ext cx="10191874" cy="401105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7310903"/>
              </a:avLst>
            </a:prstTxWarp>
            <a:spAutoFit/>
          </a:bodyPr>
          <a:lstStyle/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GIÁO VỀ DỰ GIỜ</a:t>
            </a:r>
          </a:p>
          <a:p>
            <a:pPr algn="ctr">
              <a:defRPr/>
            </a:pPr>
            <a:endParaRPr lang="en-US" sz="32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6023" y="3206435"/>
            <a:ext cx="1049731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CHUYÊN </a:t>
            </a:r>
            <a:r>
              <a:rPr lang="en-US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ĐỀ HOẠT ĐỘNG TRẢI NGHIỆM 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5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4137"/>
            <a:ext cx="10515600" cy="59479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hỗ dành sẵn cho Nội du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567" y="1010195"/>
            <a:ext cx="4694524" cy="49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̉n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4" y="1010194"/>
            <a:ext cx="4850674" cy="4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4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4444" y="3338514"/>
            <a:ext cx="9696450" cy="1495425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29918" y="5451652"/>
            <a:ext cx="8514651" cy="311749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7310903"/>
              </a:avLst>
            </a:prstTxWarp>
            <a:spAutoFit/>
          </a:bodyPr>
          <a:lstStyle/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defRPr/>
            </a:pPr>
            <a:r>
              <a:rPr lang="en-US" sz="5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TRÒ </a:t>
            </a:r>
            <a:r>
              <a:rPr lang="en-US" sz="5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 </a:t>
            </a:r>
            <a:r>
              <a:rPr lang="en-US" sz="5400" b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ĐI CHỢ</a:t>
            </a:r>
          </a:p>
          <a:p>
            <a:pPr algn="ctr">
              <a:defRPr/>
            </a:pPr>
            <a:r>
              <a:rPr lang="en-US" sz="3200" b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975643" y="2043113"/>
            <a:ext cx="7823200" cy="377031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iêu đề 1"/>
          <p:cNvSpPr txBox="1">
            <a:spLocks/>
          </p:cNvSpPr>
          <p:nvPr/>
        </p:nvSpPr>
        <p:spPr>
          <a:xfrm>
            <a:off x="2680735" y="736600"/>
            <a:ext cx="4726577" cy="723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u="sng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1468" y="2300385"/>
            <a:ext cx="10191874" cy="401105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7310903"/>
              </a:avLst>
            </a:prstTxWarp>
            <a:spAutoFit/>
          </a:bodyPr>
          <a:lstStyle/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QUÝ THẦY CÔ SỨC KHỎE – HẠNH PHÚC</a:t>
            </a:r>
          </a:p>
          <a:p>
            <a:pPr algn="ctr">
              <a:defRPr/>
            </a:pPr>
            <a:endParaRPr lang="en-US" sz="32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2738349"/>
            <a:ext cx="596188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kern="10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CHĂM NGOAN HỌC GIỎI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77069" y="2162176"/>
            <a:ext cx="609600" cy="2762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384908" y="14906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6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vi-VN" sz="6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90185" y="1618670"/>
            <a:ext cx="9144000" cy="16557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13: ĂN UỐNG HỢP 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0283" y="401445"/>
            <a:ext cx="9144000" cy="9451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>
            <a:normAutofit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64" t="32169" r="53374" b="30762"/>
          <a:stretch/>
        </p:blipFill>
        <p:spPr>
          <a:xfrm>
            <a:off x="650966" y="1140823"/>
            <a:ext cx="3840480" cy="263869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46677" t="32169" r="27003" b="30762"/>
          <a:stretch/>
        </p:blipFill>
        <p:spPr>
          <a:xfrm>
            <a:off x="650966" y="3683724"/>
            <a:ext cx="3840480" cy="2891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336" t="18897" r="27267" b="28923"/>
          <a:stretch/>
        </p:blipFill>
        <p:spPr>
          <a:xfrm>
            <a:off x="4778827" y="1201784"/>
            <a:ext cx="6690361" cy="53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7318" r="14457"/>
          <a:stretch/>
        </p:blipFill>
        <p:spPr>
          <a:xfrm>
            <a:off x="799036" y="1489177"/>
            <a:ext cx="3076277" cy="2490640"/>
          </a:xfrm>
          <a:prstGeom prst="rect">
            <a:avLst/>
          </a:prstGeom>
        </p:spPr>
      </p:pic>
      <p:sp>
        <p:nvSpPr>
          <p:cNvPr id="4" name="Tiêu đề 1"/>
          <p:cNvSpPr txBox="1">
            <a:spLocks/>
          </p:cNvSpPr>
          <p:nvPr/>
        </p:nvSpPr>
        <p:spPr>
          <a:xfrm>
            <a:off x="799039" y="122820"/>
            <a:ext cx="11236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vi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075" r="23015" b="4311"/>
          <a:stretch/>
        </p:blipFill>
        <p:spPr>
          <a:xfrm>
            <a:off x="4284617" y="1560220"/>
            <a:ext cx="3422469" cy="23398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5050" r="6129" b="3725"/>
          <a:stretch/>
        </p:blipFill>
        <p:spPr>
          <a:xfrm>
            <a:off x="8087703" y="1473134"/>
            <a:ext cx="3239588" cy="25167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9792" r="14635" b="10538"/>
          <a:stretch/>
        </p:blipFill>
        <p:spPr>
          <a:xfrm>
            <a:off x="687977" y="4155195"/>
            <a:ext cx="3187336" cy="242098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7" y="4076997"/>
            <a:ext cx="3492137" cy="249918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10" y="4014663"/>
            <a:ext cx="3088981" cy="25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3143"/>
            <a:ext cx="10515600" cy="627017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930791"/>
              </p:ext>
            </p:extLst>
          </p:nvPr>
        </p:nvGraphicFramePr>
        <p:xfrm>
          <a:off x="278673" y="1184683"/>
          <a:ext cx="11416937" cy="545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315">
                  <a:extLst>
                    <a:ext uri="{9D8B030D-6E8A-4147-A177-3AD203B41FA5}">
                      <a16:colId xmlns:a16="http://schemas.microsoft.com/office/drawing/2014/main" val="3112541601"/>
                    </a:ext>
                  </a:extLst>
                </a:gridCol>
                <a:gridCol w="5150622">
                  <a:extLst>
                    <a:ext uri="{9D8B030D-6E8A-4147-A177-3AD203B41FA5}">
                      <a16:colId xmlns:a16="http://schemas.microsoft.com/office/drawing/2014/main" val="4033236856"/>
                    </a:ext>
                  </a:extLst>
                </a:gridCol>
              </a:tblGrid>
              <a:tr h="12919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endParaRPr lang="en-US" sz="3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Ăn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uống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không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hợp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lí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có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hại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cho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sức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khỏe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2941"/>
                  </a:ext>
                </a:extLst>
              </a:tr>
              <a:tr h="415929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33447"/>
                  </a:ext>
                </a:extLst>
              </a:tr>
            </a:tbl>
          </a:graphicData>
        </a:graphic>
      </p:graphicFrame>
      <p:pic>
        <p:nvPicPr>
          <p:cNvPr id="5" name="Content Placeholder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7318" r="14457"/>
          <a:stretch/>
        </p:blipFill>
        <p:spPr>
          <a:xfrm>
            <a:off x="542109" y="2554377"/>
            <a:ext cx="2540725" cy="209599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5050" r="6129" b="3725"/>
          <a:stretch/>
        </p:blipFill>
        <p:spPr>
          <a:xfrm>
            <a:off x="3439886" y="2554377"/>
            <a:ext cx="2821577" cy="20960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9792" r="14635" b="10538"/>
          <a:stretch/>
        </p:blipFill>
        <p:spPr>
          <a:xfrm>
            <a:off x="542109" y="4780993"/>
            <a:ext cx="2540725" cy="18549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4778417"/>
            <a:ext cx="2821577" cy="185751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075" r="23015" b="4311"/>
          <a:stretch/>
        </p:blipFill>
        <p:spPr>
          <a:xfrm>
            <a:off x="7508032" y="2554377"/>
            <a:ext cx="2941008" cy="205017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32" y="4778417"/>
            <a:ext cx="2941008" cy="18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AP DINH DUO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365125"/>
            <a:ext cx="10596153" cy="5811838"/>
          </a:xfrm>
        </p:spPr>
      </p:pic>
    </p:spTree>
    <p:extLst>
      <p:ext uri="{BB962C8B-B14F-4D97-AF65-F5344CB8AC3E}">
        <p14:creationId xmlns:p14="http://schemas.microsoft.com/office/powerpoint/2010/main" val="12921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ttps://img.giaoduc.net.vn/w700/Uploaded/2020/fcivpcvo/2012_02_28/tre_em_beo_phi_o_viet_nam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392610"/>
            <a:ext cx="5242560" cy="59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Thế nào là suy dinh dưỡng thể teo đét (Marasmus)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عواقب و عوارض غذا خوردن جلوی تلویزیون و کامپیوتر برای کودکان و بزرگسالا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14" y="365125"/>
            <a:ext cx="4575749" cy="59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2" y="598380"/>
            <a:ext cx="4306578" cy="5661237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83" y="598380"/>
            <a:ext cx="4291361" cy="56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109</Words>
  <Application>Microsoft Office PowerPoint</Application>
  <PresentationFormat>Widescreen</PresentationFormat>
  <Paragraphs>38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Khởi động</vt:lpstr>
      <vt:lpstr>HOẠT ĐỘNG TRẢI NGHIỆM</vt:lpstr>
      <vt:lpstr>Hoạt động 1: Các bữa ăn trong ngày</vt:lpstr>
      <vt:lpstr>PowerPoint Presentation</vt:lpstr>
      <vt:lpstr>Hoạt động 2: Xác định ăn uống hợp lí và       không hợp lí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TRẢI NGHIỆM- TÍCH HỢP NỘI DUNG TNXH- BÀI 22: ĂN, UỐNG HẰNG NGÀY</dc:title>
  <dc:creator>Sky123.Org</dc:creator>
  <cp:lastModifiedBy>MAIHUNG</cp:lastModifiedBy>
  <cp:revision>49</cp:revision>
  <dcterms:created xsi:type="dcterms:W3CDTF">2020-12-29T16:08:11Z</dcterms:created>
  <dcterms:modified xsi:type="dcterms:W3CDTF">2025-04-06T19:24:52Z</dcterms:modified>
</cp:coreProperties>
</file>