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5" r:id="rId3"/>
    <p:sldMasterId id="2147483679" r:id="rId4"/>
    <p:sldMasterId id="2147483705" r:id="rId5"/>
  </p:sldMasterIdLst>
  <p:notesMasterIdLst>
    <p:notesMasterId r:id="rId18"/>
  </p:notesMasterIdLst>
  <p:sldIdLst>
    <p:sldId id="284" r:id="rId6"/>
    <p:sldId id="283" r:id="rId7"/>
    <p:sldId id="261" r:id="rId8"/>
    <p:sldId id="258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0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2" name="WordArt 14"/>
          <p:cNvSpPr>
            <a:spLocks noChangeArrowheads="1" noChangeShapeType="1" noTextEdit="1"/>
          </p:cNvSpPr>
          <p:nvPr/>
        </p:nvSpPr>
        <p:spPr bwMode="auto">
          <a:xfrm>
            <a:off x="2096573" y="1676285"/>
            <a:ext cx="8411938" cy="537868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6628"/>
              </a:avLst>
            </a:prstTxWarp>
          </a:bodyPr>
          <a:lstStyle/>
          <a:p>
            <a:pPr algn="ctr"/>
            <a:r>
              <a:rPr lang="vi-VN" sz="4400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TIỂU </a:t>
            </a:r>
            <a:r>
              <a:rPr lang="vi-VN" sz="44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44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HÒA NGHĨA</a:t>
            </a:r>
            <a:endParaRPr lang="vi-VN" sz="44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en-US" sz="44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7721" y="2320131"/>
            <a:ext cx="11796561" cy="2217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623" y="3608768"/>
            <a:ext cx="1216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361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 2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902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110">
                <a:latin typeface="Arial-Rounded" panose="020B0500000000000000" charset="0"/>
                <a:cs typeface="Arial-Rounded" panose="020B0500000000000000" charset="0"/>
              </a:rPr>
              <a:t>2. Tìm những câu thơ tả các bạn học sinh trong giờ ra chơi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3940" y="1098550"/>
            <a:ext cx="2665730" cy="169608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838200" y="25488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>
                <a:latin typeface="Arial-Rounded" panose="020B0500000000000000" charset="0"/>
                <a:cs typeface="Arial-Rounded" panose="020B0500000000000000" charset="0"/>
              </a:rPr>
              <a:t>3. Bạn nhỏ yêu những gì ở trường, lớp của mình?</a:t>
            </a:r>
          </a:p>
        </p:txBody>
      </p:sp>
      <p:sp>
        <p:nvSpPr>
          <p:cNvPr id="6" name="Cloud 5"/>
          <p:cNvSpPr/>
          <p:nvPr/>
        </p:nvSpPr>
        <p:spPr>
          <a:xfrm>
            <a:off x="3702050" y="3418840"/>
            <a:ext cx="5212715" cy="14300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hàng cây mát, sân trường, khung cửa sổ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777240" y="46285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>
                <a:latin typeface="Arial-Rounded" panose="020B0500000000000000" charset="0"/>
                <a:cs typeface="Arial-Rounded" panose="020B0500000000000000" charset="0"/>
              </a:rPr>
              <a:t>4. Bạn nhỏ nhớ gì về cô giáo khi không đến lớp?</a:t>
            </a:r>
          </a:p>
        </p:txBody>
      </p:sp>
      <p:sp>
        <p:nvSpPr>
          <p:cNvPr id="8" name="Cloud 7"/>
          <p:cNvSpPr/>
          <p:nvPr/>
        </p:nvSpPr>
        <p:spPr>
          <a:xfrm>
            <a:off x="3722370" y="5598795"/>
            <a:ext cx="5212715" cy="1126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Nhớ lời cô ngọt ngào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 bldLvl="0" animBg="1"/>
      <p:bldP spid="6" grpId="1" animBg="1"/>
      <p:bldP spid="7" grpId="0"/>
      <p:bldP spid="7" grpId="1"/>
      <p:bldP spid="8" grpId="0" bldLvl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040765" y="7600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>
                <a:latin typeface="Arial-Rounded" panose="020B0500000000000000" charset="0"/>
                <a:cs typeface="Arial-Rounded" panose="020B0500000000000000" charset="0"/>
              </a:rPr>
              <a:t>1. Từ nào trong bài thơ thể hiện rõ nhất tình cảm của bạn nhỏ dành cho trường lớp?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" y="266700"/>
            <a:ext cx="845820" cy="7924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01185" y="2419350"/>
            <a:ext cx="2404110" cy="1318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anose="020B0500000000000000" charset="0"/>
                <a:cs typeface="Arial-Rounded" panose="020B0500000000000000" charset="0"/>
              </a:rPr>
              <a:t>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14680" y="3644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2. Kết hợp từ ngữ ở cột A với từ ngữ ở cột B để tạo câu nêu đặc điểm?</a:t>
            </a:r>
          </a:p>
        </p:txBody>
      </p:sp>
      <p:sp>
        <p:nvSpPr>
          <p:cNvPr id="5" name="Oval 4"/>
          <p:cNvSpPr/>
          <p:nvPr/>
        </p:nvSpPr>
        <p:spPr>
          <a:xfrm>
            <a:off x="2778760" y="1562100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7657465" y="1490345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06830" y="25457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Gương mặt các bạn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66825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Lời cô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66825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Sân trường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59220" y="247459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nhộn nhịp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20180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ngọt ngào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59220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hồng hào</a:t>
            </a:r>
          </a:p>
        </p:txBody>
      </p:sp>
      <p:cxnSp>
        <p:nvCxnSpPr>
          <p:cNvPr id="13" name="Straight Arrow Connector 12"/>
          <p:cNvCxnSpPr>
            <a:stCxn id="7" idx="3"/>
            <a:endCxn id="12" idx="1"/>
          </p:cNvCxnSpPr>
          <p:nvPr/>
        </p:nvCxnSpPr>
        <p:spPr>
          <a:xfrm>
            <a:off x="5375275" y="2946400"/>
            <a:ext cx="1083945" cy="25558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1" idx="1"/>
          </p:cNvCxnSpPr>
          <p:nvPr/>
        </p:nvCxnSpPr>
        <p:spPr>
          <a:xfrm>
            <a:off x="5335270" y="4203700"/>
            <a:ext cx="118491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 flipV="1">
            <a:off x="5335270" y="2875280"/>
            <a:ext cx="1123950" cy="26269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9567" y="263830"/>
            <a:ext cx="9753600" cy="230827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...</a:t>
            </a:r>
            <a:endParaRPr lang="en-US" sz="72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513" y="1029800"/>
            <a:ext cx="7455944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  <a:endParaRPr kumimoji="0" lang="en-US" sz="8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12035" y="1815465"/>
            <a:ext cx="7658100" cy="302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2. Bạn nhỏ trong bài hát có tình cảm như thế nào với ngôi trường của mình?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4" y="239395"/>
            <a:ext cx="481577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lắm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ơi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10051415" y="5184775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 mẫu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41494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lắm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ơi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10051415" y="5184775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Luyện đọc theo khổ</a:t>
            </a:r>
          </a:p>
        </p:txBody>
      </p:sp>
      <p:sp>
        <p:nvSpPr>
          <p:cNvPr id="2" name="Oval 1"/>
          <p:cNvSpPr/>
          <p:nvPr/>
        </p:nvSpPr>
        <p:spPr>
          <a:xfrm>
            <a:off x="1176020" y="11410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229100" y="200342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170420" y="39509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3" grpId="0" bldLvl="0" animBg="1"/>
      <p:bldP spid="3" grpId="1" animBg="1"/>
      <p:bldP spid="6" grpId="0" bldLvl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4" y="239395"/>
            <a:ext cx="46654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lắm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ơi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9951085" y="5083810"/>
            <a:ext cx="2078990" cy="9461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Thi đọc theo nhóm</a:t>
            </a:r>
          </a:p>
        </p:txBody>
      </p:sp>
      <p:sp>
        <p:nvSpPr>
          <p:cNvPr id="2" name="Oval 1"/>
          <p:cNvSpPr/>
          <p:nvPr/>
        </p:nvSpPr>
        <p:spPr>
          <a:xfrm>
            <a:off x="1176020" y="11410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229100" y="200342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170420" y="39509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>
            <a:fillRect/>
          </a:stretch>
        </p:blipFill>
        <p:spPr>
          <a:xfrm>
            <a:off x="760997" y="107059"/>
            <a:ext cx="2514600" cy="970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2" grpId="0" bldLvl="0" animBg="1"/>
      <p:bldP spid="2" grpId="1" animBg="1"/>
      <p:bldP spid="3" grpId="0" bldLvl="0" animBg="1"/>
      <p:bldP spid="3" grpId="1" animBg="1"/>
      <p:bldP spid="6" grpId="0" bldLvl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91440"/>
            <a:ext cx="11773535" cy="1325880"/>
          </a:xfrm>
        </p:spPr>
        <p:txBody>
          <a:bodyPr>
            <a:normAutofit/>
          </a:bodyPr>
          <a:lstStyle/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1. Đọc khổ thơ tương ứng với từng bức tranh dưới đây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235" y="1203960"/>
            <a:ext cx="8778240" cy="5342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035" y="1793875"/>
            <a:ext cx="2879090" cy="3555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935" y="957580"/>
            <a:ext cx="2415540" cy="3116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725" y="4459605"/>
            <a:ext cx="2701290" cy="178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230</Words>
  <Application>Microsoft Office PowerPoint</Application>
  <PresentationFormat>Widescreen</PresentationFormat>
  <Paragraphs>46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黑体</vt:lpstr>
      <vt:lpstr>Times New Roman</vt:lpstr>
      <vt:lpstr>1_Office Theme</vt:lpstr>
      <vt:lpstr>4_Office 主题</vt:lpstr>
      <vt:lpstr>2_Office Theme</vt:lpstr>
      <vt:lpstr>2_Office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Đọc khổ thơ tương ứng với từng bức tranh dưới đây</vt:lpstr>
      <vt:lpstr>2. Tìm những câu thơ tả các bạn học sinh trong giờ ra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MAIHUNG</dc:creator>
  <cp:lastModifiedBy>MAIHUNG</cp:lastModifiedBy>
  <cp:revision>11</cp:revision>
  <dcterms:created xsi:type="dcterms:W3CDTF">2021-05-25T03:09:35Z</dcterms:created>
  <dcterms:modified xsi:type="dcterms:W3CDTF">2025-04-06T23:04:45Z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