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79" r:id="rId3"/>
    <p:sldMasterId id="2147483691" r:id="rId4"/>
    <p:sldMasterId id="2147483693" r:id="rId5"/>
    <p:sldMasterId id="2147483705" r:id="rId6"/>
  </p:sldMasterIdLst>
  <p:notesMasterIdLst>
    <p:notesMasterId r:id="rId13"/>
  </p:notesMasterIdLst>
  <p:sldIdLst>
    <p:sldId id="284" r:id="rId7"/>
    <p:sldId id="283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0" d="100"/>
          <a:sy n="90" d="100"/>
        </p:scale>
        <p:origin x="5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7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1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2"/>
            <a:ext cx="4011084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9290" indent="-257810" algn="l" defTabSz="822960" rtl="0" eaLnBrk="1" latinLnBrk="0" hangingPunct="1">
        <a:spcBef>
          <a:spcPct val="24000"/>
        </a:spcBef>
        <a:buFont typeface="Arial" panose="020B0604020202020204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2" name="WordArt 14"/>
          <p:cNvSpPr>
            <a:spLocks noChangeArrowheads="1" noChangeShapeType="1" noTextEdit="1"/>
          </p:cNvSpPr>
          <p:nvPr/>
        </p:nvSpPr>
        <p:spPr bwMode="auto">
          <a:xfrm>
            <a:off x="2096573" y="1676285"/>
            <a:ext cx="8411938" cy="537868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6628"/>
              </a:avLst>
            </a:prstTxWarp>
          </a:bodyPr>
          <a:lstStyle/>
          <a:p>
            <a:pPr algn="ctr"/>
            <a:r>
              <a:rPr lang="vi-VN" sz="4400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TIỂU </a:t>
            </a:r>
            <a:r>
              <a:rPr lang="vi-VN" sz="44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lang="en-US" sz="44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HÒA NGHĨA</a:t>
            </a:r>
            <a:endParaRPr lang="vi-VN" sz="44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endParaRPr lang="en-US" sz="44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97721" y="2320131"/>
            <a:ext cx="11796561" cy="22177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623" y="3608768"/>
            <a:ext cx="1216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361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 2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902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9567" y="263830"/>
            <a:ext cx="9753600" cy="230827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...</a:t>
            </a:r>
            <a:endParaRPr lang="en-US" sz="72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489450" y="1442085"/>
            <a:ext cx="384175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ách viết chữ e ê hoa cỡ nhỏ theo chương trình mới chuẩn nhất có hướng dẫn cách viế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50937"/>
            <a:ext cx="11912252" cy="5636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"/>
          <a:stretch>
            <a:fillRect/>
          </a:stretch>
        </p:blipFill>
        <p:spPr bwMode="auto">
          <a:xfrm>
            <a:off x="0" y="1547625"/>
            <a:ext cx="12191999" cy="275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6648" y="2023810"/>
            <a:ext cx="12496799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320" b="1" dirty="0">
                <a:solidFill>
                  <a:srgbClr val="7030A0"/>
                </a:solidFill>
                <a:latin typeface="HP001 4 hàng" panose="020B0603050302020204" pitchFamily="34" charset="0"/>
              </a:rPr>
              <a:t>Em yêu mái trường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6649" y="2861966"/>
            <a:ext cx="12496799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320" b="1" dirty="0">
                <a:solidFill>
                  <a:srgbClr val="7030A0"/>
                </a:solidFill>
                <a:latin typeface="HP001 4 hàng" panose="020B0603050302020204" pitchFamily="34" charset="0"/>
              </a:rPr>
              <a:t>Có hàng cây mát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94970" y="238760"/>
            <a:ext cx="3418205" cy="9836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charset="0"/>
                <a:cs typeface="Arial-Rounded" panose="020B0500000000000000" charset="0"/>
              </a:rPr>
              <a:t>Viết từ ứng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46</Words>
  <Application>Microsoft Office PowerPoint</Application>
  <PresentationFormat>Widescreen</PresentationFormat>
  <Paragraphs>13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黑体</vt:lpstr>
      <vt:lpstr>Times New Roman</vt:lpstr>
      <vt:lpstr>1_Office Theme</vt:lpstr>
      <vt:lpstr>2_Office Theme</vt:lpstr>
      <vt:lpstr>2_Office 主题​​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MAIHUNG</dc:creator>
  <cp:lastModifiedBy>MAIHUNG</cp:lastModifiedBy>
  <cp:revision>11</cp:revision>
  <dcterms:created xsi:type="dcterms:W3CDTF">2021-05-25T03:09:35Z</dcterms:created>
  <dcterms:modified xsi:type="dcterms:W3CDTF">2025-04-06T23:05:46Z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