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91" r:id="rId3"/>
    <p:sldMasterId id="2147483705" r:id="rId4"/>
  </p:sldMasterIdLst>
  <p:notesMasterIdLst>
    <p:notesMasterId r:id="rId13"/>
  </p:notesMasterIdLst>
  <p:sldIdLst>
    <p:sldId id="284" r:id="rId5"/>
    <p:sldId id="283" r:id="rId6"/>
    <p:sldId id="274" r:id="rId7"/>
    <p:sldId id="276" r:id="rId8"/>
    <p:sldId id="275" r:id="rId9"/>
    <p:sldId id="278" r:id="rId10"/>
    <p:sldId id="277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7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2" name="WordArt 14"/>
          <p:cNvSpPr>
            <a:spLocks noChangeArrowheads="1" noChangeShapeType="1" noTextEdit="1"/>
          </p:cNvSpPr>
          <p:nvPr/>
        </p:nvSpPr>
        <p:spPr bwMode="auto">
          <a:xfrm>
            <a:off x="2096573" y="1676285"/>
            <a:ext cx="8411938" cy="537868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6628"/>
              </a:avLst>
            </a:prstTxWarp>
          </a:bodyPr>
          <a:lstStyle/>
          <a:p>
            <a:pPr algn="ctr"/>
            <a:r>
              <a:rPr lang="vi-VN" sz="4400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TIỂU </a:t>
            </a:r>
            <a:r>
              <a:rPr lang="vi-VN" sz="44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lang="en-US" sz="44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HÒA NGHĨA</a:t>
            </a:r>
            <a:endParaRPr lang="vi-VN" sz="44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endParaRPr lang="en-US" sz="44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97721" y="2320131"/>
            <a:ext cx="11796561" cy="221773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/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623" y="3608768"/>
            <a:ext cx="12161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361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 2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902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9567" y="263830"/>
            <a:ext cx="9753600" cy="230827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13: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ơi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...</a:t>
            </a:r>
            <a:endParaRPr lang="en-US" sz="72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489450" y="1442085"/>
            <a:ext cx="384175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4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40" y="1614805"/>
            <a:ext cx="6962775" cy="3628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06094" y="336501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965" y="142240"/>
            <a:ext cx="3042285" cy="730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-Rounded" panose="020B0500000000000000" charset="0"/>
                <a:cs typeface="Arial-Rounded" panose="020B0500000000000000" charset="0"/>
              </a:rPr>
              <a:t>1. Nghe kể chuyện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294630" y="42545"/>
            <a:ext cx="3661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Arial-Rounded" panose="020B0500000000000000" charset="0"/>
                <a:cs typeface="Arial-Rounded" panose="020B0500000000000000" charset="0"/>
              </a:rPr>
              <a:t>Bữa ăn trưa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1770" y="801370"/>
            <a:ext cx="7315200" cy="3474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955" y="3964305"/>
            <a:ext cx="6865620" cy="2804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890" y="152400"/>
            <a:ext cx="8292465" cy="625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085" y="200850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Arial-Rounded" panose="020B0500000000000000" charset="0"/>
                <a:cs typeface="Arial-Rounded" panose="020B0500000000000000" charset="0"/>
              </a:rPr>
              <a:t>Chọn kể 1-2 đoạn của câu chuyện theo tranh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6378" y="370648"/>
            <a:ext cx="8955927" cy="229739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54045" y="2769235"/>
            <a:ext cx="6856730" cy="1937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latin typeface="Arial-Rounded" panose="020B0500000000000000" charset="0"/>
                <a:cs typeface="Arial-Rounded" panose="020B0500000000000000" charset="0"/>
              </a:rPr>
              <a:t>- Những món ăn nào em yêu thích?</a:t>
            </a:r>
          </a:p>
          <a:p>
            <a:pPr algn="just"/>
            <a:r>
              <a:rPr lang="en-US" sz="3200">
                <a:latin typeface="Arial-Rounded" panose="020B0500000000000000" charset="0"/>
                <a:cs typeface="Arial-Rounded" panose="020B0500000000000000" charset="0"/>
              </a:rPr>
              <a:t>- Em ngồi ăn cạnh bạn nào?</a:t>
            </a:r>
          </a:p>
          <a:p>
            <a:pPr algn="just"/>
            <a:r>
              <a:rPr lang="en-US" sz="3200">
                <a:latin typeface="Arial-Rounded" panose="020B0500000000000000" charset="0"/>
                <a:cs typeface="Arial-Rounded" panose="020B0500000000000000" charset="0"/>
              </a:rPr>
              <a:t>- Trước bữa ăn, em làm gì?</a:t>
            </a:r>
          </a:p>
          <a:p>
            <a:pPr algn="just"/>
            <a:r>
              <a:rPr lang="en-US" sz="3200">
                <a:latin typeface="Arial-Rounded" panose="020B0500000000000000" charset="0"/>
                <a:cs typeface="Arial-Rounded" panose="020B0500000000000000" charset="0"/>
              </a:rPr>
              <a:t>- Sau bữa ăn, em làm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77</Words>
  <Application>Microsoft Office PowerPoint</Application>
  <PresentationFormat>Widescreen</PresentationFormat>
  <Paragraphs>15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Times New Roman</vt:lpstr>
      <vt:lpstr>1_Office Theme</vt:lpstr>
      <vt:lpstr>2_Office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Chọn kể 1-2 đoạn của câu chuyện theo tranh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MAIHUNG</dc:creator>
  <cp:lastModifiedBy>MAIHUNG</cp:lastModifiedBy>
  <cp:revision>12</cp:revision>
  <dcterms:created xsi:type="dcterms:W3CDTF">2021-05-25T03:09:35Z</dcterms:created>
  <dcterms:modified xsi:type="dcterms:W3CDTF">2025-04-06T23:06:27Z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