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6" r:id="rId4"/>
    <p:sldMasterId id="2147483712" r:id="rId5"/>
  </p:sldMasterIdLst>
  <p:notesMasterIdLst>
    <p:notesMasterId r:id="rId25"/>
  </p:notesMasterIdLst>
  <p:sldIdLst>
    <p:sldId id="302" r:id="rId6"/>
    <p:sldId id="310" r:id="rId7"/>
    <p:sldId id="259" r:id="rId8"/>
    <p:sldId id="261" r:id="rId9"/>
    <p:sldId id="263" r:id="rId10"/>
    <p:sldId id="311" r:id="rId11"/>
    <p:sldId id="288" r:id="rId12"/>
    <p:sldId id="523" r:id="rId13"/>
    <p:sldId id="542" r:id="rId14"/>
    <p:sldId id="539" r:id="rId15"/>
    <p:sldId id="538" r:id="rId16"/>
    <p:sldId id="289" r:id="rId17"/>
    <p:sldId id="290" r:id="rId18"/>
    <p:sldId id="268" r:id="rId19"/>
    <p:sldId id="291" r:id="rId20"/>
    <p:sldId id="292" r:id="rId21"/>
    <p:sldId id="293" r:id="rId22"/>
    <p:sldId id="267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5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9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52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02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26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038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60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57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4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BC6272-439F-4C6F-82F3-5C26CF697A1B}"/>
              </a:ext>
            </a:extLst>
          </p:cNvPr>
          <p:cNvSpPr txBox="1"/>
          <p:nvPr/>
        </p:nvSpPr>
        <p:spPr>
          <a:xfrm>
            <a:off x="1692377" y="1078138"/>
            <a:ext cx="8490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14 -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DA6481-CE0C-40A4-8478-7E208A6A5B2A}"/>
              </a:ext>
            </a:extLst>
          </p:cNvPr>
          <p:cNvSpPr/>
          <p:nvPr/>
        </p:nvSpPr>
        <p:spPr>
          <a:xfrm>
            <a:off x="3834063" y="352927"/>
            <a:ext cx="4180198" cy="836066"/>
          </a:xfrm>
          <a:prstGeom prst="round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kern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en-US" sz="48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71696" descr="21">
            <a:extLst>
              <a:ext uri="{FF2B5EF4-FFF2-40B4-BE49-F238E27FC236}">
                <a16:creationId xmlns:a16="http://schemas.microsoft.com/office/drawing/2014/main" id="{75320ED9-0FFE-4001-8137-914B27184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1188993"/>
            <a:ext cx="11684000" cy="54150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0CCC13-28A8-4FE0-A1EA-A3F9CAFF67F6}"/>
              </a:ext>
            </a:extLst>
          </p:cNvPr>
          <p:cNvSpPr txBox="1"/>
          <p:nvPr/>
        </p:nvSpPr>
        <p:spPr>
          <a:xfrm>
            <a:off x="3834062" y="2359604"/>
            <a:ext cx="8012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ECD63-B040-4982-9D10-3FAD2D6EFA40}"/>
              </a:ext>
            </a:extLst>
          </p:cNvPr>
          <p:cNvSpPr txBox="1"/>
          <p:nvPr/>
        </p:nvSpPr>
        <p:spPr>
          <a:xfrm>
            <a:off x="3834063" y="1713273"/>
            <a:ext cx="450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nót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A328F0-7FF9-45C9-B321-F6981DA22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40" y="3559934"/>
            <a:ext cx="3820160" cy="245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1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DA6481-CE0C-40A4-8478-7E208A6A5B2A}"/>
              </a:ext>
            </a:extLst>
          </p:cNvPr>
          <p:cNvSpPr/>
          <p:nvPr/>
        </p:nvSpPr>
        <p:spPr>
          <a:xfrm>
            <a:off x="3834063" y="352927"/>
            <a:ext cx="4180198" cy="836066"/>
          </a:xfrm>
          <a:prstGeom prst="round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kern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en-US" sz="48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71696" descr="21">
            <a:extLst>
              <a:ext uri="{FF2B5EF4-FFF2-40B4-BE49-F238E27FC236}">
                <a16:creationId xmlns:a16="http://schemas.microsoft.com/office/drawing/2014/main" id="{75320ED9-0FFE-4001-8137-914B27184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1188993"/>
            <a:ext cx="11684000" cy="54150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0CCC13-28A8-4FE0-A1EA-A3F9CAFF67F6}"/>
              </a:ext>
            </a:extLst>
          </p:cNvPr>
          <p:cNvSpPr txBox="1"/>
          <p:nvPr/>
        </p:nvSpPr>
        <p:spPr>
          <a:xfrm>
            <a:off x="3834062" y="2359604"/>
            <a:ext cx="8012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ECD63-B040-4982-9D10-3FAD2D6EFA40}"/>
              </a:ext>
            </a:extLst>
          </p:cNvPr>
          <p:cNvSpPr txBox="1"/>
          <p:nvPr/>
        </p:nvSpPr>
        <p:spPr>
          <a:xfrm>
            <a:off x="3834063" y="1713273"/>
            <a:ext cx="450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Giương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36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80FD79-3B9F-47A5-843A-398D149FF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0" y="3195670"/>
            <a:ext cx="4958080" cy="269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2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378325" y="239395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Arial-Rounded" panose="020B0500000000000000" charset="0"/>
                <a:cs typeface="Arial-Rounded" panose="020B0500000000000000" charset="0"/>
              </a:rPr>
              <a:t>Em học vẽ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4790" y="1195070"/>
            <a:ext cx="6873240" cy="4948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770" y="1282065"/>
            <a:ext cx="3558540" cy="390906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-81280" y="128206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0" y="316547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6893560" y="1195070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6964680" y="307149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5" grpId="0" bldLvl="0" animBg="1"/>
      <p:bldP spid="5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378325" y="239395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Arial-Rounded" panose="020B0500000000000000" charset="0"/>
                <a:cs typeface="Arial-Rounded" panose="020B0500000000000000" charset="0"/>
              </a:rPr>
              <a:t>Em học vẽ</a:t>
            </a:r>
          </a:p>
        </p:txBody>
      </p:sp>
      <p:sp>
        <p:nvSpPr>
          <p:cNvPr id="9" name="Cloud 8"/>
          <p:cNvSpPr/>
          <p:nvPr/>
        </p:nvSpPr>
        <p:spPr>
          <a:xfrm>
            <a:off x="828675" y="239395"/>
            <a:ext cx="3975735" cy="95567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Trả lời câu hỏi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4790" y="1195070"/>
            <a:ext cx="6873240" cy="4948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770" y="1282065"/>
            <a:ext cx="3558540" cy="390906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15290" y="5492750"/>
            <a:ext cx="7860030" cy="8007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1. Bạn nhỏ vẽ những gì trong bức tranh trời đêm?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459865" y="2743835"/>
            <a:ext cx="1227455" cy="1016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7855" y="3555365"/>
            <a:ext cx="2028825" cy="2032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6415" y="4782185"/>
            <a:ext cx="2028825" cy="2032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15290" y="5492750"/>
            <a:ext cx="7860030" cy="8007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2.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Bức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tranh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cảnh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biển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bạn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nhỏ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đẹp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586345" y="2044065"/>
            <a:ext cx="260667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86345" y="2429510"/>
            <a:ext cx="283019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586345" y="2885440"/>
            <a:ext cx="207962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2" grpId="0" animBg="1"/>
      <p:bldP spid="2" grpId="1" animBg="1"/>
      <p:bldP spid="10" grpId="0" bldLvl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5000" y="615133"/>
            <a:ext cx="9817010" cy="3826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430" y="4615180"/>
            <a:ext cx="3463925" cy="174688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9108B9-5AE4-4CC3-B8B3-D2F8104819E1}"/>
              </a:ext>
            </a:extLst>
          </p:cNvPr>
          <p:cNvSpPr/>
          <p:nvPr/>
        </p:nvSpPr>
        <p:spPr>
          <a:xfrm>
            <a:off x="651784" y="718728"/>
            <a:ext cx="926646" cy="372291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378325" y="239395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Arial-Rounded" panose="020B0500000000000000" charset="0"/>
                <a:cs typeface="Arial-Rounded" panose="020B0500000000000000" charset="0"/>
              </a:rPr>
              <a:t>Em học vẽ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4790" y="1195070"/>
            <a:ext cx="6873240" cy="4948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770" y="1282065"/>
            <a:ext cx="3558540" cy="390906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15290" y="5492750"/>
            <a:ext cx="7860030" cy="8007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4. Tìm tiếng cùng vần ở cuối các dòng thơ</a:t>
            </a:r>
          </a:p>
        </p:txBody>
      </p:sp>
      <p:cxnSp>
        <p:nvCxnSpPr>
          <p:cNvPr id="2" name="Straight Connector 1"/>
          <p:cNvCxnSpPr/>
          <p:nvPr/>
        </p:nvCxnSpPr>
        <p:spPr>
          <a:xfrm>
            <a:off x="2301875" y="2743835"/>
            <a:ext cx="314325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301875" y="3585845"/>
            <a:ext cx="314325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16430" y="4802505"/>
            <a:ext cx="517525" cy="0"/>
          </a:xfrm>
          <a:prstGeom prst="line">
            <a:avLst/>
          </a:prstGeom>
          <a:ln w="603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239885" y="1617980"/>
            <a:ext cx="517525" cy="0"/>
          </a:xfrm>
          <a:prstGeom prst="line">
            <a:avLst/>
          </a:prstGeom>
          <a:ln w="603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239885" y="2825115"/>
            <a:ext cx="517525" cy="0"/>
          </a:xfrm>
          <a:prstGeom prst="line">
            <a:avLst/>
          </a:prstGeom>
          <a:ln w="60325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077960" y="3585845"/>
            <a:ext cx="517525" cy="0"/>
          </a:xfrm>
          <a:prstGeom prst="line">
            <a:avLst/>
          </a:prstGeom>
          <a:ln w="60325"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009554-A5D9-4D35-ADC1-AA5EFA9B8DB5}"/>
              </a:ext>
            </a:extLst>
          </p:cNvPr>
          <p:cNvSpPr/>
          <p:nvPr/>
        </p:nvSpPr>
        <p:spPr>
          <a:xfrm>
            <a:off x="229960" y="197282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927" y="0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1527" y="4809808"/>
            <a:ext cx="2088573" cy="1874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918729" y="1138066"/>
            <a:ext cx="6096000" cy="24612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just"/>
            <a:r>
              <a:rPr lang="en-US" sz="32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</a:t>
            </a:r>
            <a:r>
              <a:rPr lang="en-US" sz="20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(1)</a:t>
            </a:r>
            <a:r>
              <a:rPr lang="en-US" sz="32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Hôm nay trong lớp học</a:t>
            </a:r>
          </a:p>
          <a:p>
            <a:pPr marL="0" lvl="1" algn="just"/>
            <a:r>
              <a:rPr lang="en-US" sz="32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  Với giấy trắng bút màu</a:t>
            </a:r>
          </a:p>
          <a:p>
            <a:pPr marL="0" lvl="1" algn="just"/>
            <a:r>
              <a:rPr lang="en-US" sz="32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  Nắn nót em ngồi vẽ</a:t>
            </a:r>
          </a:p>
          <a:p>
            <a:pPr marL="0" lvl="1" algn="just"/>
            <a:r>
              <a:rPr lang="en-US" sz="32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  Lung linh bầu trời sao</a:t>
            </a:r>
          </a:p>
          <a:p>
            <a:pPr marL="0" lvl="1" algn="just"/>
            <a:endParaRPr lang="en-US" sz="26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4601" y="1256894"/>
            <a:ext cx="6096000" cy="295338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lvl="1" algn="just"/>
            <a:r>
              <a:rPr lang="en-US" sz="32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</a:t>
            </a:r>
            <a:r>
              <a:rPr lang="en-US" sz="20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(1)</a:t>
            </a:r>
            <a:r>
              <a:rPr lang="en-US" sz="32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Hôm 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mưa lại nắng</a:t>
            </a:r>
          </a:p>
          <a:p>
            <a:pPr marL="0" lvl="1" algn="just"/>
            <a:r>
              <a:rPr lang="en-US" sz="32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  Với 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có cầu vồng</a:t>
            </a:r>
          </a:p>
          <a:p>
            <a:pPr marL="0" lvl="1" algn="just"/>
            <a:r>
              <a:rPr lang="en-US" sz="32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  Nắn 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màu tươi thắm </a:t>
            </a:r>
          </a:p>
          <a:p>
            <a:pPr marL="0" lvl="1" algn="just"/>
            <a:r>
              <a:rPr lang="en-US" sz="3200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    Lung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mừng vui trông</a:t>
            </a:r>
          </a:p>
          <a:p>
            <a:pPr marL="0" lvl="1" algn="just"/>
            <a:endParaRPr lang="en-US" sz="3200" dirty="0">
              <a:solidFill>
                <a:schemeClr val="bg1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  <a:p>
            <a:pPr marL="0" lvl="1" algn="just"/>
            <a:endParaRPr lang="en-US" sz="2600" dirty="0"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940" y="4986909"/>
            <a:ext cx="2438400" cy="14382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763089"/>
            <a:ext cx="2514600" cy="1390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AA7A394-80C0-450C-AA16-7FFF63346205}"/>
              </a:ext>
            </a:extLst>
          </p:cNvPr>
          <p:cNvSpPr/>
          <p:nvPr/>
        </p:nvSpPr>
        <p:spPr>
          <a:xfrm>
            <a:off x="-40568" y="256651"/>
            <a:ext cx="10365015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378325" y="239395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Arial-Rounded" panose="020B0500000000000000" charset="0"/>
                <a:cs typeface="Arial-Rounded" panose="020B0500000000000000" charset="0"/>
              </a:rPr>
              <a:t>Em học vẽ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4790" y="1195070"/>
            <a:ext cx="6873240" cy="4948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770" y="1282065"/>
            <a:ext cx="3558540" cy="390906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626110" y="5671820"/>
            <a:ext cx="9878695" cy="84518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Tìm trong bài những từ chỉ sự vật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93140" y="1962785"/>
            <a:ext cx="84201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86915" y="1983105"/>
            <a:ext cx="84201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86915" y="1577340"/>
            <a:ext cx="84201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30985" y="2784475"/>
            <a:ext cx="1115695" cy="1016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71220" y="3575050"/>
            <a:ext cx="923290" cy="10795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240915" y="3990975"/>
            <a:ext cx="446405" cy="9525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61060" y="4356100"/>
            <a:ext cx="943610" cy="2032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30985" y="4782185"/>
            <a:ext cx="324485" cy="1016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860665" y="1577340"/>
            <a:ext cx="425450" cy="1016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423275" y="1983105"/>
            <a:ext cx="998855" cy="1016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423275" y="2378710"/>
            <a:ext cx="998855" cy="1016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423275" y="2794635"/>
            <a:ext cx="390525" cy="1016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210550" y="3585845"/>
            <a:ext cx="117094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24570" y="3990975"/>
            <a:ext cx="1325245" cy="1016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056245" y="4376420"/>
            <a:ext cx="1041400" cy="1016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944485" y="4782185"/>
            <a:ext cx="331470" cy="1016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CF217A5-9ADA-4E8A-9A53-B771C1EAC6C6}"/>
              </a:ext>
            </a:extLst>
          </p:cNvPr>
          <p:cNvSpPr/>
          <p:nvPr/>
        </p:nvSpPr>
        <p:spPr>
          <a:xfrm>
            <a:off x="249872" y="247967"/>
            <a:ext cx="4428490" cy="70675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" y="266700"/>
            <a:ext cx="845820" cy="792480"/>
          </a:xfrm>
          <a:prstGeom prst="rect">
            <a:avLst/>
          </a:prstGeom>
        </p:spPr>
      </p:pic>
      <p:pic>
        <p:nvPicPr>
          <p:cNvPr id="8" name="图片 71696" descr="21">
            <a:extLst>
              <a:ext uri="{FF2B5EF4-FFF2-40B4-BE49-F238E27FC236}">
                <a16:creationId xmlns:a16="http://schemas.microsoft.com/office/drawing/2014/main" id="{684FB5E8-EBDA-4713-B753-6B82BCA77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1178252"/>
            <a:ext cx="11684000" cy="54130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0AA3477-FE49-4EBB-8836-4F072A7F4B10}"/>
              </a:ext>
            </a:extLst>
          </p:cNvPr>
          <p:cNvSpPr/>
          <p:nvPr/>
        </p:nvSpPr>
        <p:spPr>
          <a:xfrm>
            <a:off x="2847974" y="399335"/>
            <a:ext cx="6086475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Content Placeholder 1">
            <a:extLst>
              <a:ext uri="{FF2B5EF4-FFF2-40B4-BE49-F238E27FC236}">
                <a16:creationId xmlns:a16="http://schemas.microsoft.com/office/drawing/2014/main" id="{BA72896B-A6B7-4027-A785-5C1D4B173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945" y="2267022"/>
            <a:ext cx="7838440" cy="936625"/>
          </a:xfrm>
          <a:prstGeom prst="rect">
            <a:avLst/>
          </a:prstGeom>
        </p:spPr>
      </p:pic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41089ED4-B473-4501-BF4E-A8DA5F23E24F}"/>
              </a:ext>
            </a:extLst>
          </p:cNvPr>
          <p:cNvSpPr/>
          <p:nvPr/>
        </p:nvSpPr>
        <p:spPr>
          <a:xfrm>
            <a:off x="4413250" y="3322719"/>
            <a:ext cx="5751195" cy="1957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vu</a:t>
            </a: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2448390"/>
            <a:ext cx="1215043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ẹn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gặp lại các bạn ở bài sau nhé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2">
            <a:extLst>
              <a:ext uri="{FF2B5EF4-FFF2-40B4-BE49-F238E27FC236}">
                <a16:creationId xmlns:a16="http://schemas.microsoft.com/office/drawing/2014/main" id="{D0D35061-60D9-4F20-A859-A438E3E9F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14225"/>
            <a:ext cx="12331428" cy="11107321"/>
          </a:xfrm>
          <a:prstGeom prst="rect">
            <a:avLst/>
          </a:prstGeom>
        </p:spPr>
      </p:pic>
      <p:sp>
        <p:nvSpPr>
          <p:cNvPr id="5" name="任意多边形 25">
            <a:extLst>
              <a:ext uri="{FF2B5EF4-FFF2-40B4-BE49-F238E27FC236}">
                <a16:creationId xmlns:a16="http://schemas.microsoft.com/office/drawing/2014/main" id="{74FE8D6D-79D9-4D3F-978C-7405CDA19BD5}"/>
              </a:ext>
            </a:extLst>
          </p:cNvPr>
          <p:cNvSpPr/>
          <p:nvPr/>
        </p:nvSpPr>
        <p:spPr>
          <a:xfrm>
            <a:off x="1857167" y="2265755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" name="文本框 1">
            <a:extLst>
              <a:ext uri="{FF2B5EF4-FFF2-40B4-BE49-F238E27FC236}">
                <a16:creationId xmlns:a16="http://schemas.microsoft.com/office/drawing/2014/main" id="{1590E16F-F6E2-48AC-842C-3F3C476EB704}"/>
              </a:ext>
            </a:extLst>
          </p:cNvPr>
          <p:cNvSpPr txBox="1"/>
          <p:nvPr/>
        </p:nvSpPr>
        <p:spPr>
          <a:xfrm>
            <a:off x="2960382" y="3586835"/>
            <a:ext cx="6271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Bài</a:t>
            </a:r>
            <a:r>
              <a:rPr lang="en-US" altLang="zh-CN" sz="54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14: </a:t>
            </a:r>
            <a:r>
              <a:rPr lang="en-US" altLang="zh-CN" sz="5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Em</a:t>
            </a:r>
            <a:r>
              <a:rPr lang="en-US" altLang="zh-CN" sz="54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học</a:t>
            </a:r>
            <a:r>
              <a:rPr lang="en-US" altLang="zh-CN" sz="54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vẽ</a:t>
            </a:r>
            <a:endParaRPr lang="zh-CN" altLang="en-US" sz="5400" b="1" dirty="0">
              <a:solidFill>
                <a:srgbClr val="F84854"/>
              </a:solidFill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</p:txBody>
      </p:sp>
      <p:grpSp>
        <p:nvGrpSpPr>
          <p:cNvPr id="7" name="组合 107">
            <a:extLst>
              <a:ext uri="{FF2B5EF4-FFF2-40B4-BE49-F238E27FC236}">
                <a16:creationId xmlns:a16="http://schemas.microsoft.com/office/drawing/2014/main" id="{34772011-D944-475C-9543-106F34A9F5DD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8" name="图片 17">
              <a:extLst>
                <a:ext uri="{FF2B5EF4-FFF2-40B4-BE49-F238E27FC236}">
                  <a16:creationId xmlns:a16="http://schemas.microsoft.com/office/drawing/2014/main" id="{91663C13-7BCA-4260-B545-21862348C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9" name="图片 18">
              <a:extLst>
                <a:ext uri="{FF2B5EF4-FFF2-40B4-BE49-F238E27FC236}">
                  <a16:creationId xmlns:a16="http://schemas.microsoft.com/office/drawing/2014/main" id="{2D6E9A3F-E655-49B1-B471-B4ADD9AD2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0" name="图片 19">
              <a:extLst>
                <a:ext uri="{FF2B5EF4-FFF2-40B4-BE49-F238E27FC236}">
                  <a16:creationId xmlns:a16="http://schemas.microsoft.com/office/drawing/2014/main" id="{945C0050-B3EB-4E4B-A2DA-36CB9BF82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1" name="图片 79">
            <a:extLst>
              <a:ext uri="{FF2B5EF4-FFF2-40B4-BE49-F238E27FC236}">
                <a16:creationId xmlns:a16="http://schemas.microsoft.com/office/drawing/2014/main" id="{0A859981-A474-42BD-A18A-F269F9B377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77398" y="5358283"/>
            <a:ext cx="2751437" cy="1620820"/>
          </a:xfrm>
          <a:prstGeom prst="rect">
            <a:avLst/>
          </a:prstGeom>
        </p:spPr>
      </p:pic>
      <p:pic>
        <p:nvPicPr>
          <p:cNvPr id="12" name="图片 27">
            <a:extLst>
              <a:ext uri="{FF2B5EF4-FFF2-40B4-BE49-F238E27FC236}">
                <a16:creationId xmlns:a16="http://schemas.microsoft.com/office/drawing/2014/main" id="{9B402CEE-44D7-4EEF-9731-43567C13A9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301" y="5071687"/>
            <a:ext cx="3121967" cy="1772088"/>
          </a:xfrm>
          <a:prstGeom prst="rect">
            <a:avLst/>
          </a:prstGeom>
        </p:spPr>
      </p:pic>
      <p:pic>
        <p:nvPicPr>
          <p:cNvPr id="13" name="图片 26">
            <a:extLst>
              <a:ext uri="{FF2B5EF4-FFF2-40B4-BE49-F238E27FC236}">
                <a16:creationId xmlns:a16="http://schemas.microsoft.com/office/drawing/2014/main" id="{F15C9532-D033-4C1C-A205-2BC87847D78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782300" y="3923926"/>
            <a:ext cx="2176557" cy="337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0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320538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0000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lang="zh-CN" altLang="en-US" sz="8000" spc="300" dirty="0">
                <a:solidFill>
                  <a:srgbClr val="FF0000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6" y="0"/>
            <a:ext cx="12028714" cy="13255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rial-Rounded" panose="020B0500000000000000" charset="0"/>
                <a:cs typeface="Arial-Rounded" panose="020B0500000000000000" charset="0"/>
              </a:rPr>
              <a:t>Giới</a:t>
            </a:r>
            <a:r>
              <a:rPr lang="en-US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dirty="0" err="1">
                <a:latin typeface="Arial-Rounded" panose="020B0500000000000000" charset="0"/>
                <a:cs typeface="Arial-Rounded" panose="020B0500000000000000" charset="0"/>
              </a:rPr>
              <a:t>thiệu</a:t>
            </a:r>
            <a:r>
              <a:rPr lang="en-US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dirty="0" err="1">
                <a:latin typeface="Arial-Rounded" panose="020B0500000000000000" charset="0"/>
                <a:cs typeface="Arial-Rounded" panose="020B0500000000000000" charset="0"/>
              </a:rPr>
              <a:t>với</a:t>
            </a:r>
            <a:r>
              <a:rPr lang="en-US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dirty="0" err="1">
                <a:latin typeface="Arial-Rounded" panose="020B0500000000000000" charset="0"/>
                <a:cs typeface="Arial-Rounded" panose="020B0500000000000000" charset="0"/>
              </a:rPr>
              <a:t>bạn</a:t>
            </a:r>
            <a:r>
              <a:rPr lang="en-US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dirty="0" err="1">
                <a:latin typeface="Arial-Rounded" panose="020B0500000000000000" charset="0"/>
                <a:cs typeface="Arial-Rounded" panose="020B0500000000000000" charset="0"/>
              </a:rPr>
              <a:t>một</a:t>
            </a:r>
            <a:r>
              <a:rPr lang="en-US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dirty="0" err="1">
                <a:latin typeface="Arial-Rounded" panose="020B0500000000000000" charset="0"/>
                <a:cs typeface="Arial-Rounded" panose="020B0500000000000000" charset="0"/>
              </a:rPr>
              <a:t>bức</a:t>
            </a:r>
            <a:r>
              <a:rPr lang="en-US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dirty="0" err="1">
                <a:latin typeface="Arial-Rounded" panose="020B0500000000000000" charset="0"/>
                <a:cs typeface="Arial-Rounded" panose="020B0500000000000000" charset="0"/>
              </a:rPr>
              <a:t>tranh</a:t>
            </a:r>
            <a:r>
              <a:rPr lang="en-US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dirty="0" err="1">
                <a:latin typeface="Arial-Rounded" panose="020B0500000000000000" charset="0"/>
                <a:cs typeface="Arial-Rounded" panose="020B0500000000000000" charset="0"/>
              </a:rPr>
              <a:t>mà</a:t>
            </a:r>
            <a:r>
              <a:rPr lang="en-US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dirty="0" err="1">
                <a:latin typeface="Arial-Rounded" panose="020B0500000000000000" charset="0"/>
                <a:cs typeface="Arial-Rounded" panose="020B0500000000000000" charset="0"/>
              </a:rPr>
              <a:t>em</a:t>
            </a:r>
            <a:r>
              <a:rPr lang="en-US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dirty="0" err="1">
                <a:latin typeface="Arial-Rounded" panose="020B0500000000000000" charset="0"/>
                <a:cs typeface="Arial-Rounded" panose="020B0500000000000000" charset="0"/>
              </a:rPr>
              <a:t>thích</a:t>
            </a:r>
            <a:endParaRPr lang="en-US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12371"/>
            <a:ext cx="12192000" cy="584562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378325" y="239395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Arial-Rounded" panose="020B0500000000000000" charset="0"/>
                <a:cs typeface="Arial-Rounded" panose="020B0500000000000000" charset="0"/>
              </a:rPr>
              <a:t>Em học vẽ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4790" y="1195070"/>
            <a:ext cx="6873240" cy="4948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770" y="1282065"/>
            <a:ext cx="3558540" cy="3909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7964380-4255-4145-A4D3-7D05AFA98E12}"/>
              </a:ext>
            </a:extLst>
          </p:cNvPr>
          <p:cNvSpPr txBox="1"/>
          <p:nvPr/>
        </p:nvSpPr>
        <p:spPr>
          <a:xfrm>
            <a:off x="5024438" y="2955840"/>
            <a:ext cx="4030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sz="40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50EA0-A71F-4FEA-A043-45666AC3624F}"/>
              </a:ext>
            </a:extLst>
          </p:cNvPr>
          <p:cNvSpPr txBox="1"/>
          <p:nvPr/>
        </p:nvSpPr>
        <p:spPr>
          <a:xfrm>
            <a:off x="5024438" y="3663726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diều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146C85-BBD0-4D7F-A452-003E5714EF59}"/>
              </a:ext>
            </a:extLst>
          </p:cNvPr>
          <p:cNvSpPr txBox="1"/>
          <p:nvPr/>
        </p:nvSpPr>
        <p:spPr>
          <a:xfrm>
            <a:off x="5024438" y="4372117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iữa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18">
            <a:extLst>
              <a:ext uri="{FF2B5EF4-FFF2-40B4-BE49-F238E27FC236}">
                <a16:creationId xmlns:a16="http://schemas.microsoft.com/office/drawing/2014/main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320843" y="-72642"/>
            <a:ext cx="2830287" cy="25654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A18FB3-6B36-49EB-AD38-24C4B3B45703}"/>
              </a:ext>
            </a:extLst>
          </p:cNvPr>
          <p:cNvSpPr txBox="1"/>
          <p:nvPr/>
        </p:nvSpPr>
        <p:spPr>
          <a:xfrm>
            <a:off x="5422903" y="4371612"/>
            <a:ext cx="703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ữa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E97454-C7CA-4B97-94B2-DAA93743C238}"/>
              </a:ext>
            </a:extLst>
          </p:cNvPr>
          <p:cNvSpPr txBox="1"/>
          <p:nvPr/>
        </p:nvSpPr>
        <p:spPr>
          <a:xfrm>
            <a:off x="5024438" y="2247954"/>
            <a:ext cx="4030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402F61-4803-4BF7-ACDA-D29E63E2C3F0}"/>
              </a:ext>
            </a:extLst>
          </p:cNvPr>
          <p:cNvSpPr txBox="1"/>
          <p:nvPr/>
        </p:nvSpPr>
        <p:spPr>
          <a:xfrm>
            <a:off x="6377943" y="3663726"/>
            <a:ext cx="842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iều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3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378325" y="239395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Arial-Rounded" panose="020B0500000000000000" charset="0"/>
                <a:cs typeface="Arial-Rounded" panose="020B0500000000000000" charset="0"/>
              </a:rPr>
              <a:t>Em học vẽ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4790" y="1195070"/>
            <a:ext cx="6873240" cy="4948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770" y="1282065"/>
            <a:ext cx="3558540" cy="390906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-81280" y="128206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0" y="316547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6893560" y="1195070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6964680" y="307149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18">
            <a:extLst>
              <a:ext uri="{FF2B5EF4-FFF2-40B4-BE49-F238E27FC236}">
                <a16:creationId xmlns:a16="http://schemas.microsoft.com/office/drawing/2014/main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065EC9-B276-4E9A-A357-CBFB0E6BB85B}"/>
              </a:ext>
            </a:extLst>
          </p:cNvPr>
          <p:cNvSpPr/>
          <p:nvPr/>
        </p:nvSpPr>
        <p:spPr>
          <a:xfrm>
            <a:off x="2918961" y="345610"/>
            <a:ext cx="8196079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60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60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60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图片 71696" descr="21">
            <a:extLst>
              <a:ext uri="{FF2B5EF4-FFF2-40B4-BE49-F238E27FC236}">
                <a16:creationId xmlns:a16="http://schemas.microsoft.com/office/drawing/2014/main" id="{BC5595D2-736D-402C-915E-177699EB1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1500388"/>
            <a:ext cx="12263120" cy="488011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A4D690-C8E0-4E1D-8CAB-DA3ABD40B92C}"/>
              </a:ext>
            </a:extLst>
          </p:cNvPr>
          <p:cNvSpPr txBox="1"/>
          <p:nvPr/>
        </p:nvSpPr>
        <p:spPr>
          <a:xfrm>
            <a:off x="5228422" y="2373323"/>
            <a:ext cx="46369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thuyền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trắng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buồm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song ra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D65E0A-0E9A-443E-B81F-B808841A3B73}"/>
              </a:ext>
            </a:extLst>
          </p:cNvPr>
          <p:cNvCxnSpPr>
            <a:cxnSpLocks/>
          </p:cNvCxnSpPr>
          <p:nvPr/>
        </p:nvCxnSpPr>
        <p:spPr>
          <a:xfrm flipH="1">
            <a:off x="8907847" y="2845143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F22E755-D9A9-4696-8D85-4892298A97CF}"/>
              </a:ext>
            </a:extLst>
          </p:cNvPr>
          <p:cNvCxnSpPr>
            <a:cxnSpLocks/>
          </p:cNvCxnSpPr>
          <p:nvPr/>
        </p:nvCxnSpPr>
        <p:spPr>
          <a:xfrm flipH="1">
            <a:off x="8379176" y="246558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5AF5FE-B24A-4D7F-894A-BD22B371F0E6}"/>
              </a:ext>
            </a:extLst>
          </p:cNvPr>
          <p:cNvCxnSpPr>
            <a:cxnSpLocks/>
          </p:cNvCxnSpPr>
          <p:nvPr/>
        </p:nvCxnSpPr>
        <p:spPr>
          <a:xfrm flipH="1">
            <a:off x="9311447" y="3250923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44B3BF-600A-4C6C-9D3F-D252B6A786C5}"/>
              </a:ext>
            </a:extLst>
          </p:cNvPr>
          <p:cNvCxnSpPr>
            <a:cxnSpLocks/>
          </p:cNvCxnSpPr>
          <p:nvPr/>
        </p:nvCxnSpPr>
        <p:spPr>
          <a:xfrm flipH="1">
            <a:off x="8454332" y="3753084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D8939F-B3C6-4359-9BE2-6BD764EE5500}"/>
              </a:ext>
            </a:extLst>
          </p:cNvPr>
          <p:cNvCxnSpPr>
            <a:cxnSpLocks/>
          </p:cNvCxnSpPr>
          <p:nvPr/>
        </p:nvCxnSpPr>
        <p:spPr>
          <a:xfrm flipH="1">
            <a:off x="8379176" y="3757655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23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378325" y="239395"/>
            <a:ext cx="40449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Arial-Rounded" panose="020B0500000000000000" charset="0"/>
                <a:cs typeface="Arial-Rounded" panose="020B0500000000000000" charset="0"/>
              </a:rPr>
              <a:t>Em học vẽ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4790" y="1195070"/>
            <a:ext cx="6873240" cy="49485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770" y="1282065"/>
            <a:ext cx="3558540" cy="390906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-81280" y="128206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0" y="316547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6893560" y="1195070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6964680" y="307149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3592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289</Words>
  <Application>Microsoft Office PowerPoint</Application>
  <PresentationFormat>Widescreen</PresentationFormat>
  <Paragraphs>76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黑体</vt:lpstr>
      <vt:lpstr>Times New Roman</vt:lpstr>
      <vt:lpstr>1_Office Theme</vt:lpstr>
      <vt:lpstr>5_Office Theme</vt:lpstr>
      <vt:lpstr>2_Office Theme</vt:lpstr>
      <vt:lpstr>2_Office 主题​​</vt:lpstr>
      <vt:lpstr>7_Office Theme</vt:lpstr>
      <vt:lpstr>PowerPoint Presentation</vt:lpstr>
      <vt:lpstr>PowerPoint Presentation</vt:lpstr>
      <vt:lpstr>PowerPoint Presentation</vt:lpstr>
      <vt:lpstr>Giới thiệu với bạn một bức tranh mà em thích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HP</dc:creator>
  <cp:lastModifiedBy>MAIHUNG</cp:lastModifiedBy>
  <cp:revision>49</cp:revision>
  <dcterms:created xsi:type="dcterms:W3CDTF">2021-05-25T05:02:22Z</dcterms:created>
  <dcterms:modified xsi:type="dcterms:W3CDTF">2025-04-06T23:10:58Z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