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6" r:id="rId3"/>
    <p:sldMasterId id="2147483698" r:id="rId4"/>
    <p:sldMasterId id="2147483712" r:id="rId5"/>
  </p:sldMasterIdLst>
  <p:notesMasterIdLst>
    <p:notesMasterId r:id="rId16"/>
  </p:notesMasterIdLst>
  <p:sldIdLst>
    <p:sldId id="302" r:id="rId6"/>
    <p:sldId id="270" r:id="rId7"/>
    <p:sldId id="271" r:id="rId8"/>
    <p:sldId id="540" r:id="rId9"/>
    <p:sldId id="541" r:id="rId10"/>
    <p:sldId id="552" r:id="rId11"/>
    <p:sldId id="553" r:id="rId12"/>
    <p:sldId id="295" r:id="rId13"/>
    <p:sldId id="296" r:id="rId14"/>
    <p:sldId id="55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5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1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9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26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BC6272-439F-4C6F-82F3-5C26CF697A1B}"/>
              </a:ext>
            </a:extLst>
          </p:cNvPr>
          <p:cNvSpPr txBox="1"/>
          <p:nvPr/>
        </p:nvSpPr>
        <p:spPr>
          <a:xfrm>
            <a:off x="1577049" y="854221"/>
            <a:ext cx="8490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14 -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2448390"/>
            <a:ext cx="12150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ẹn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gặp lại các bạn ở bài sau nhé</a:t>
            </a:r>
          </a:p>
        </p:txBody>
      </p:sp>
    </p:spTree>
    <p:extLst>
      <p:ext uri="{BB962C8B-B14F-4D97-AF65-F5344CB8AC3E}">
        <p14:creationId xmlns:p14="http://schemas.microsoft.com/office/powerpoint/2010/main" val="15223216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489450" y="1442085"/>
            <a:ext cx="384175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3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sp>
        <p:nvSpPr>
          <p:cNvPr id="10" name="文本框 1">
            <a:extLst>
              <a:ext uri="{FF2B5EF4-FFF2-40B4-BE49-F238E27FC236}">
                <a16:creationId xmlns:a16="http://schemas.microsoft.com/office/drawing/2014/main" id="{A68963D7-F222-47F0-A9C0-66D75D992792}"/>
              </a:ext>
            </a:extLst>
          </p:cNvPr>
          <p:cNvSpPr txBox="1"/>
          <p:nvPr/>
        </p:nvSpPr>
        <p:spPr>
          <a:xfrm>
            <a:off x="3126879" y="235835"/>
            <a:ext cx="627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Bài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14: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Em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học</a:t>
            </a:r>
            <a:r>
              <a:rPr lang="en-US" altLang="zh-CN" sz="5400" b="1" dirty="0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 </a:t>
            </a:r>
            <a:r>
              <a:rPr lang="en-US" altLang="zh-CN" sz="5400" b="1" dirty="0" err="1">
                <a:solidFill>
                  <a:srgbClr val="F84854"/>
                </a:solidFill>
                <a:latin typeface="Times New Roman" panose="02020603050405020304" pitchFamily="18" charset="0"/>
                <a:cs typeface="Times New Roman" pitchFamily="18" charset="0"/>
                <a:sym typeface="+mn-lt"/>
              </a:rPr>
              <a:t>vẽ</a:t>
            </a:r>
            <a:endParaRPr lang="zh-CN" altLang="en-US" sz="5400" b="1" dirty="0">
              <a:solidFill>
                <a:srgbClr val="F84854"/>
              </a:solidFill>
              <a:latin typeface="Times New Roman" panose="02020603050405020304" pitchFamily="18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</p:spTree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920621"/>
            <a:ext cx="10464800" cy="5201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vẽ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trăng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cao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giấy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trắng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bút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Rải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ngõ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Nắn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nót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ngồi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diều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no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gió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Lung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linh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		Vi vu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endParaRPr lang="en-US" sz="32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2026285" y="4926896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HP001 4 hàng" panose="020B0603050302020204" pitchFamily="34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HP001 4 hàng" panose="020B06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287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920621"/>
            <a:ext cx="10464800" cy="520142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N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ghe –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viết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E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m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học</a:t>
            </a:r>
            <a:r>
              <a:rPr lang="en-US" sz="4000" b="1" dirty="0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highlight>
                  <a:srgbClr val="FFFF00"/>
                </a:highlight>
                <a:latin typeface="HP001 4 hàng" panose="020B0603050302020204" pitchFamily="34" charset="0"/>
              </a:rPr>
              <a:t>vẽ</a:t>
            </a:r>
            <a:endParaRPr lang="en-US" sz="4000" b="1" dirty="0">
              <a:solidFill>
                <a:srgbClr val="00B050"/>
              </a:solidFill>
              <a:highlight>
                <a:srgbClr val="FFFF00"/>
              </a:highlight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ôm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trăng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cao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ới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giấy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trắng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bút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ải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ngõ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ắn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nót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ngồi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	</a:t>
            </a:r>
            <a:r>
              <a:rPr lang="en-US" sz="3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diều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no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gió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ung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linh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		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i vu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924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188792-E93B-434A-9716-A49481F98788}"/>
              </a:ext>
            </a:extLst>
          </p:cNvPr>
          <p:cNvSpPr txBox="1"/>
          <p:nvPr/>
        </p:nvSpPr>
        <p:spPr>
          <a:xfrm>
            <a:off x="4954904" y="2099994"/>
            <a:ext cx="303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giấy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trắng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58BF97-1BD5-45CB-86A5-AA5D6B75D2C0}"/>
              </a:ext>
            </a:extLst>
          </p:cNvPr>
          <p:cNvSpPr txBox="1"/>
          <p:nvPr/>
        </p:nvSpPr>
        <p:spPr>
          <a:xfrm>
            <a:off x="4954905" y="2808654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nắn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nót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CFC63E-8078-4637-A869-5DF7F1BDBC46}"/>
              </a:ext>
            </a:extLst>
          </p:cNvPr>
          <p:cNvSpPr txBox="1"/>
          <p:nvPr/>
        </p:nvSpPr>
        <p:spPr>
          <a:xfrm>
            <a:off x="4954905" y="3643044"/>
            <a:ext cx="25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lung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linh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E2F8-033D-4469-8526-03E33E390BCB}"/>
              </a:ext>
            </a:extLst>
          </p:cNvPr>
          <p:cNvSpPr txBox="1"/>
          <p:nvPr/>
        </p:nvSpPr>
        <p:spPr>
          <a:xfrm>
            <a:off x="4954904" y="4462878"/>
            <a:ext cx="254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cánh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diều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13F87-0BCB-4E07-AF4D-E8BB3B588C07}"/>
              </a:ext>
            </a:extLst>
          </p:cNvPr>
          <p:cNvSpPr txBox="1"/>
          <p:nvPr/>
        </p:nvSpPr>
        <p:spPr>
          <a:xfrm>
            <a:off x="4954904" y="2094970"/>
            <a:ext cx="280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gi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ấy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tr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ắng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5EF60A-B18B-43EC-A243-E2C68D38FA5F}"/>
              </a:ext>
            </a:extLst>
          </p:cNvPr>
          <p:cNvSpPr txBox="1"/>
          <p:nvPr/>
        </p:nvSpPr>
        <p:spPr>
          <a:xfrm>
            <a:off x="4954904" y="2803630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ắn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n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ót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A6AD3-2C99-4C76-87F4-1BF6A34A1B33}"/>
              </a:ext>
            </a:extLst>
          </p:cNvPr>
          <p:cNvSpPr txBox="1"/>
          <p:nvPr/>
        </p:nvSpPr>
        <p:spPr>
          <a:xfrm>
            <a:off x="4954903" y="3643044"/>
            <a:ext cx="2545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ung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l</a:t>
            </a:r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inh</a:t>
            </a:r>
            <a:endParaRPr lang="en-US" sz="3600" b="1" dirty="0">
              <a:solidFill>
                <a:srgbClr val="3333FF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2B790B-9327-4DE8-82D7-946C6EEB83F7}"/>
              </a:ext>
            </a:extLst>
          </p:cNvPr>
          <p:cNvSpPr txBox="1"/>
          <p:nvPr/>
        </p:nvSpPr>
        <p:spPr>
          <a:xfrm>
            <a:off x="4954903" y="4462877"/>
            <a:ext cx="2545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3333FF"/>
                </a:solidFill>
                <a:latin typeface="HP001 4 hàng" panose="020B0603050302020204" pitchFamily="34" charset="0"/>
              </a:rPr>
              <a:t>cánh</a:t>
            </a:r>
            <a:r>
              <a:rPr lang="en-US" sz="3600" b="1" dirty="0">
                <a:solidFill>
                  <a:srgbClr val="3333FF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diều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9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920621"/>
            <a:ext cx="10464800" cy="52937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Nghe –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viết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: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học</a:t>
            </a:r>
            <a:r>
              <a:rPr 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vẽ</a:t>
            </a:r>
            <a:endParaRPr lang="en-US" sz="44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trong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ông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trăng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lên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cao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giấy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trắng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bút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màu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Rải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vàng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đầu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ngõ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Nắn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nót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ngồi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			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Vẽ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cánh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diều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no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gió</a:t>
            </a: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Lung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linh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bầu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sao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		Vi vu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giữa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trời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HP001 4 hàng" panose="020B0603050302020204" pitchFamily="34" charset="0"/>
              </a:rPr>
              <a:t>xanh</a:t>
            </a:r>
            <a:r>
              <a:rPr lang="en-US" sz="3200" b="1" dirty="0">
                <a:solidFill>
                  <a:srgbClr val="0070C0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3200" b="1" dirty="0">
              <a:solidFill>
                <a:srgbClr val="0070C0"/>
              </a:solidFill>
              <a:latin typeface="HP001 4 hàng" panose="020B060305030202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193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318"/>
            <a:ext cx="10515600" cy="901995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2.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Chọn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ng hay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ngh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thay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cho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ô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vuông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61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a.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Trăm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nghe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không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bằng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một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thấy</a:t>
            </a:r>
            <a:endParaRPr lang="en-US" sz="36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b.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công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mài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sắt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,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có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ngày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nên</a:t>
            </a:r>
            <a:r>
              <a:rPr lang="en-US" sz="36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kim</a:t>
            </a:r>
            <a:endParaRPr lang="en-US" sz="36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9" name="Content Placeholder 8" descr="00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300" y="2116138"/>
            <a:ext cx="707844" cy="655955"/>
          </a:xfrm>
          <a:prstGeom prst="rect">
            <a:avLst/>
          </a:prstGeom>
        </p:spPr>
      </p:pic>
      <p:pic>
        <p:nvPicPr>
          <p:cNvPr id="4" name="Content Placeholder 8" descr="00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244" y="2799482"/>
            <a:ext cx="536756" cy="655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62350"/>
            <a:ext cx="8997315" cy="303022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695825" y="4645660"/>
            <a:ext cx="963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rùa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695825" y="5314950"/>
            <a:ext cx="2341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chớp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6257925" y="5947410"/>
            <a:ext cx="2341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charset="0"/>
                <a:cs typeface="Arial-Rounded" panose="020B0500000000000000" charset="0"/>
              </a:rPr>
              <a:t>dưa</a:t>
            </a:r>
            <a:endParaRPr lang="en-US" sz="36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1D293F-2CA3-4140-8F17-795097DB2681}"/>
              </a:ext>
            </a:extLst>
          </p:cNvPr>
          <p:cNvSpPr/>
          <p:nvPr/>
        </p:nvSpPr>
        <p:spPr>
          <a:xfrm>
            <a:off x="4632952" y="302084"/>
            <a:ext cx="2467626" cy="871156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/>
      <p:bldP spid="1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pture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0480" y="1464310"/>
            <a:ext cx="9478010" cy="289369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444750" y="4229735"/>
            <a:ext cx="1104900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Bàn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290185" y="4168775"/>
            <a:ext cx="1468755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Bảng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74710" y="4229735"/>
            <a:ext cx="1468755" cy="68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Đàn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 bldLvl="0" animBg="1"/>
      <p:bldP spid="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149</Words>
  <Application>Microsoft Office PowerPoint</Application>
  <PresentationFormat>Widescreen</PresentationFormat>
  <Paragraphs>44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7" baseType="lpstr">
      <vt:lpstr>Microsoft YaHei</vt:lpstr>
      <vt:lpstr>宋体</vt:lpstr>
      <vt:lpstr>宋体</vt:lpstr>
      <vt:lpstr>Arial</vt:lpstr>
      <vt:lpstr>Arial Rounded MT Bold</vt:lpstr>
      <vt:lpstr>Arial-Rounded</vt:lpstr>
      <vt:lpstr>Calibri</vt:lpstr>
      <vt:lpstr>Calibri Light</vt:lpstr>
      <vt:lpstr>等线</vt:lpstr>
      <vt:lpstr>HP001 4 hàng</vt:lpstr>
      <vt:lpstr>黑体</vt:lpstr>
      <vt:lpstr>Times New Roman</vt:lpstr>
      <vt:lpstr>1_Office Theme</vt:lpstr>
      <vt:lpstr>2_Office Theme</vt:lpstr>
      <vt:lpstr>2_Office 主题​​</vt:lpstr>
      <vt:lpstr>3_Office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Chọn ng hay ngh thay cho ô vuông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HP</dc:creator>
  <cp:lastModifiedBy>MAIHUNG</cp:lastModifiedBy>
  <cp:revision>49</cp:revision>
  <dcterms:created xsi:type="dcterms:W3CDTF">2021-05-25T05:02:22Z</dcterms:created>
  <dcterms:modified xsi:type="dcterms:W3CDTF">2025-04-06T23:13:07Z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