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media/audio4.wav" ContentType="audio/x-wav"/>
  <Override PartName="/ppt/media/audio5.wav" ContentType="audio/x-wav"/>
  <Override PartName="/ppt/media/audio6.wav" ContentType="audio/x-wav"/>
  <Override PartName="/ppt/media/audio8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93" r:id="rId3"/>
    <p:sldId id="264" r:id="rId4"/>
    <p:sldId id="265" r:id="rId5"/>
    <p:sldId id="257" r:id="rId6"/>
    <p:sldId id="296" r:id="rId7"/>
    <p:sldId id="258" r:id="rId8"/>
    <p:sldId id="268" r:id="rId9"/>
    <p:sldId id="269" r:id="rId10"/>
    <p:sldId id="270" r:id="rId11"/>
    <p:sldId id="271" r:id="rId12"/>
    <p:sldId id="272" r:id="rId13"/>
    <p:sldId id="259" r:id="rId14"/>
    <p:sldId id="260" r:id="rId15"/>
    <p:sldId id="297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BCBE8-0A27-45E4-AE9B-A007DD408F34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4987-7DAC-48E1-A52A-8D01A3B5D2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073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21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82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256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7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355B-2C1D-40E0-89EC-B1F2867D8B5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12" Type="http://schemas.openxmlformats.org/officeDocument/2006/relationships/image" Target="../media/image18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7.png"/><Relationship Id="rId5" Type="http://schemas.openxmlformats.org/officeDocument/2006/relationships/audio" Target="../media/audio7.wav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12" Type="http://schemas.openxmlformats.org/officeDocument/2006/relationships/image" Target="../media/image18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7.png"/><Relationship Id="rId5" Type="http://schemas.openxmlformats.org/officeDocument/2006/relationships/audio" Target="../media/audio7.wav"/><Relationship Id="rId1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12" Type="http://schemas.openxmlformats.org/officeDocument/2006/relationships/image" Target="../media/image18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7.png"/><Relationship Id="rId5" Type="http://schemas.openxmlformats.org/officeDocument/2006/relationships/audio" Target="../media/audio7.wav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12" Type="http://schemas.openxmlformats.org/officeDocument/2006/relationships/image" Target="../media/image18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7.png"/><Relationship Id="rId5" Type="http://schemas.openxmlformats.org/officeDocument/2006/relationships/audio" Target="../media/audio7.wav"/><Relationship Id="rId1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10">
            <a:extLst>
              <a:ext uri="{FF2B5EF4-FFF2-40B4-BE49-F238E27FC236}">
                <a16:creationId xmlns:a16="http://schemas.microsoft.com/office/drawing/2014/main" id="{54198D02-9E26-406A-A2C4-0ECAE1AFEA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9395" y="42958"/>
            <a:ext cx="7920037" cy="183673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99"/>
                </a:solidFill>
              </a:rPr>
              <a:t>CHÀO MỪNG QUÝ THẦY CÔ VỀ DỰ GIỜ</a:t>
            </a:r>
            <a:r>
              <a:rPr lang="en-US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99"/>
                </a:solidFill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99"/>
                </a:solidFill>
              </a:rPr>
              <a:t>                                </a:t>
            </a:r>
            <a:endParaRPr lang="vi-VN" sz="3600" kern="10" dirty="0">
              <a:ln w="381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9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8F8E53-1928-4072-A467-9A34C63CA458}"/>
              </a:ext>
            </a:extLst>
          </p:cNvPr>
          <p:cNvSpPr/>
          <p:nvPr/>
        </p:nvSpPr>
        <p:spPr>
          <a:xfrm>
            <a:off x="773723" y="2514600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Môn</a:t>
            </a:r>
            <a:r>
              <a:rPr lang="en-US" sz="4400" b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Hoạt</a:t>
            </a:r>
            <a:r>
              <a:rPr lang="en-US" sz="4400" b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động</a:t>
            </a:r>
            <a:r>
              <a:rPr lang="en-US" sz="4400" b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trải</a:t>
            </a:r>
            <a:r>
              <a:rPr lang="en-US" sz="4400" b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nghiệm</a:t>
            </a:r>
            <a:endParaRPr lang="en-US" sz="4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6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57252"/>
            <a:ext cx="9144000" cy="51434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1825582" y="1041890"/>
            <a:ext cx="7115176" cy="2387111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638573" y="781394"/>
              <a:ext cx="1484131" cy="540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lnSpc>
                  <a:spcPct val="121000"/>
                </a:lnSpc>
                <a:defRPr/>
              </a:pPr>
              <a:r>
                <a:rPr lang="en-US" sz="2400" dirty="0" err="1">
                  <a:solidFill>
                    <a:srgbClr val="ED5565"/>
                  </a:solidFill>
                  <a:latin typeface="#9Slide02 Tieu de dai"/>
                  <a:ea typeface="Arial-Rounded"/>
                </a:rPr>
                <a:t>Câu</a:t>
              </a:r>
              <a:r>
                <a:rPr lang="en-US" sz="2400" dirty="0">
                  <a:solidFill>
                    <a:srgbClr val="ED5565"/>
                  </a:solidFill>
                  <a:latin typeface="#9Slide02 Tieu de dai"/>
                  <a:ea typeface="Arial-Rounded"/>
                </a:rPr>
                <a:t> 2.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5" y="1332055"/>
            <a:ext cx="1371600" cy="1067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655" y="2231499"/>
            <a:ext cx="1214771" cy="3340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007" y="4379934"/>
            <a:ext cx="1110419" cy="1143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046" y="4446815"/>
            <a:ext cx="1015581" cy="1121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86" y="4359268"/>
            <a:ext cx="1015301" cy="121706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1631588" y="4065710"/>
            <a:ext cx="3506748" cy="1750401"/>
            <a:chOff x="2644211" y="5441713"/>
            <a:chExt cx="4343400" cy="131063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644211" y="5441713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100">
                <a:solidFill>
                  <a:prstClr val="white"/>
                </a:solidFill>
                <a:latin typeface="#9Slide02 Noi dung dai"/>
                <a:ea typeface="Arial-Rounded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3602667" y="5582106"/>
              <a:ext cx="2447270" cy="3456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defRPr/>
              </a:pPr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A. </a:t>
              </a:r>
              <a:r>
                <a:rPr lang="en-US" sz="3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mùa</a:t>
              </a:r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3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hè</a:t>
              </a:r>
              <a:endParaRPr lang="en-US" sz="3000" dirty="0">
                <a:solidFill>
                  <a:prstClr val="black">
                    <a:lumMod val="50000"/>
                    <a:lumOff val="50000"/>
                  </a:prstClr>
                </a:solidFill>
                <a:latin typeface="#9Slide02 Tieu de dai"/>
                <a:ea typeface="Arial-Rounded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5257800" y="3888602"/>
            <a:ext cx="3581400" cy="1750401"/>
            <a:chOff x="7391400" y="5298831"/>
            <a:chExt cx="4343400" cy="131063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100">
                <a:solidFill>
                  <a:prstClr val="white"/>
                </a:solidFill>
                <a:latin typeface="#9Slide02 Noi dung dai"/>
                <a:ea typeface="Arial-Rounded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7746474" y="5509304"/>
              <a:ext cx="3633252" cy="3456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defRPr/>
              </a:pPr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B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. </a:t>
              </a:r>
              <a:r>
                <a:rPr lang="en-US" sz="3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mùa</a:t>
              </a:r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3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đông</a:t>
              </a:r>
              <a:endParaRPr lang="en-US" sz="3000" dirty="0">
                <a:solidFill>
                  <a:prstClr val="black">
                    <a:lumMod val="50000"/>
                    <a:lumOff val="50000"/>
                  </a:prstClr>
                </a:solidFill>
                <a:latin typeface="#9Slide02 Tieu de dai"/>
                <a:ea typeface="Arial-Rounded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8BB1B-92B6-4DE5-ACDE-179696214C55}"/>
              </a:ext>
            </a:extLst>
          </p:cNvPr>
          <p:cNvSpPr/>
          <p:nvPr/>
        </p:nvSpPr>
        <p:spPr>
          <a:xfrm>
            <a:off x="-943349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Khi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mỗi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Slide,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thầy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cô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/>
            </a:r>
            <a:b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nhấp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chuột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trái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1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lần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hoặc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/>
            </a:r>
            <a:b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phím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mũi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tên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qua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phải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thì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câu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hỏi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và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đáp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án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sẽ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tự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xuất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hiện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24F5DE-75CB-4900-959D-9E968A52D007}"/>
              </a:ext>
            </a:extLst>
          </p:cNvPr>
          <p:cNvSpPr/>
          <p:nvPr/>
        </p:nvSpPr>
        <p:spPr>
          <a:xfrm>
            <a:off x="2761362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>
                <a:solidFill>
                  <a:prstClr val="black"/>
                </a:solidFill>
                <a:latin typeface="#9Slide02 Noi dung dai"/>
                <a:ea typeface="Arial-Rounded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EE7E23-BC61-4045-9025-919F8F5553AA}"/>
              </a:ext>
            </a:extLst>
          </p:cNvPr>
          <p:cNvSpPr/>
          <p:nvPr/>
        </p:nvSpPr>
        <p:spPr>
          <a:xfrm>
            <a:off x="6480361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  <a:t>Để chuyển sang câu hỏi tiếp theo, thầy cô nhấp phím mũi tên qua phải 2 lần hoặc</a:t>
            </a:r>
            <a:b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  <a:t>nhấp chuột trái 2 lần.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92030" y="1198315"/>
            <a:ext cx="5594769" cy="206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Smiley Face 22">
            <a:extLst>
              <a:ext uri="{FF2B5EF4-FFF2-40B4-BE49-F238E27FC236}">
                <a16:creationId xmlns:a16="http://schemas.microsoft.com/office/drawing/2014/main" id="{C65CF8E7-8DF3-4640-A598-0A9ECF293F1B}"/>
              </a:ext>
            </a:extLst>
          </p:cNvPr>
          <p:cNvSpPr/>
          <p:nvPr/>
        </p:nvSpPr>
        <p:spPr>
          <a:xfrm>
            <a:off x="6548106" y="4724603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33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7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0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33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7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0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57252"/>
            <a:ext cx="9144000" cy="51434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1825582" y="1041890"/>
            <a:ext cx="7115176" cy="2387111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638573" y="781394"/>
              <a:ext cx="1484131" cy="540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lnSpc>
                  <a:spcPct val="121000"/>
                </a:lnSpc>
                <a:defRPr/>
              </a:pPr>
              <a:r>
                <a:rPr lang="en-US" sz="2400" dirty="0" err="1">
                  <a:solidFill>
                    <a:srgbClr val="ED5565"/>
                  </a:solidFill>
                  <a:latin typeface="#9Slide02 Tieu de dai"/>
                  <a:ea typeface="Arial-Rounded"/>
                </a:rPr>
                <a:t>Câu</a:t>
              </a:r>
              <a:r>
                <a:rPr lang="en-US" sz="2400" dirty="0">
                  <a:solidFill>
                    <a:srgbClr val="ED5565"/>
                  </a:solidFill>
                  <a:latin typeface="#9Slide02 Tieu de dai"/>
                  <a:ea typeface="Arial-Rounded"/>
                </a:rPr>
                <a:t> 3.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5" y="1332055"/>
            <a:ext cx="1371600" cy="1067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655" y="2231499"/>
            <a:ext cx="1214771" cy="3340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007" y="4379934"/>
            <a:ext cx="1110419" cy="1143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046" y="4446815"/>
            <a:ext cx="1015581" cy="1121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86" y="4359268"/>
            <a:ext cx="1015301" cy="121706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5434010" y="3989998"/>
            <a:ext cx="3506748" cy="1750401"/>
            <a:chOff x="2590800" y="5298831"/>
            <a:chExt cx="4343400" cy="131063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100">
                <a:solidFill>
                  <a:prstClr val="white"/>
                </a:solidFill>
                <a:latin typeface="#9Slide02 Noi dung dai"/>
                <a:ea typeface="Arial-Rounded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3318478" y="5649524"/>
              <a:ext cx="2923654" cy="3456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defRPr/>
              </a:pPr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B. </a:t>
              </a:r>
              <a:r>
                <a:rPr lang="en-US" sz="3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đi</a:t>
              </a:r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3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ngủ</a:t>
              </a:r>
              <a:endParaRPr lang="en-US" sz="3000" dirty="0">
                <a:solidFill>
                  <a:prstClr val="black">
                    <a:lumMod val="50000"/>
                    <a:lumOff val="50000"/>
                  </a:prstClr>
                </a:solidFill>
                <a:latin typeface="#9Slide02 Tieu de dai"/>
                <a:ea typeface="Arial-Rounded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1962768" y="3989998"/>
            <a:ext cx="3257550" cy="1750401"/>
            <a:chOff x="7391400" y="5298831"/>
            <a:chExt cx="4343400" cy="131063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100">
                <a:solidFill>
                  <a:prstClr val="white"/>
                </a:solidFill>
                <a:latin typeface="#9Slide02 Noi dung dai"/>
                <a:ea typeface="Arial-Rounded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7431424" y="5593093"/>
              <a:ext cx="3969387" cy="276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defRPr/>
              </a:pP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A.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Chơi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thể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thao</a:t>
              </a:r>
              <a:endPara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#9Slide02 Tieu de dai"/>
                <a:ea typeface="Arial-Rounded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8BB1B-92B6-4DE5-ACDE-179696214C55}"/>
              </a:ext>
            </a:extLst>
          </p:cNvPr>
          <p:cNvSpPr/>
          <p:nvPr/>
        </p:nvSpPr>
        <p:spPr>
          <a:xfrm>
            <a:off x="-943349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Khi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mỗi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Slide,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thầy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cô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/>
            </a:r>
            <a:b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nhấp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chuột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trái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1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lần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hoặc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/>
            </a:r>
            <a:b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phím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mũi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tên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qua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phải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thì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câu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hỏi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và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đáp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án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sẽ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tự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xuất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hiện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24F5DE-75CB-4900-959D-9E968A52D007}"/>
              </a:ext>
            </a:extLst>
          </p:cNvPr>
          <p:cNvSpPr/>
          <p:nvPr/>
        </p:nvSpPr>
        <p:spPr>
          <a:xfrm>
            <a:off x="2761362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>
                <a:solidFill>
                  <a:prstClr val="black"/>
                </a:solidFill>
                <a:latin typeface="#9Slide02 Noi dung dai"/>
                <a:ea typeface="Arial-Rounded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EE7E23-BC61-4045-9025-919F8F5553AA}"/>
              </a:ext>
            </a:extLst>
          </p:cNvPr>
          <p:cNvSpPr/>
          <p:nvPr/>
        </p:nvSpPr>
        <p:spPr>
          <a:xfrm>
            <a:off x="6480361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  <a:t>Để chuyển sang câu hỏi tiếp theo, thầy cô nhấp phím mũi tên qua phải 2 lần hoặc</a:t>
            </a:r>
            <a:b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  <a:t>nhấp chuột trái 2 lần.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89387" y="1173295"/>
            <a:ext cx="5427237" cy="213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Smiley Face 22">
            <a:extLst>
              <a:ext uri="{FF2B5EF4-FFF2-40B4-BE49-F238E27FC236}">
                <a16:creationId xmlns:a16="http://schemas.microsoft.com/office/drawing/2014/main" id="{C18CEF72-45E8-48AB-A9BB-F9003173A037}"/>
              </a:ext>
            </a:extLst>
          </p:cNvPr>
          <p:cNvSpPr/>
          <p:nvPr/>
        </p:nvSpPr>
        <p:spPr>
          <a:xfrm>
            <a:off x="2884755" y="4770305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33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7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0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33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7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0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57252"/>
            <a:ext cx="9144000" cy="51434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1825582" y="1041890"/>
            <a:ext cx="7115176" cy="2387111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638573" y="781394"/>
              <a:ext cx="1484131" cy="540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lnSpc>
                  <a:spcPct val="121000"/>
                </a:lnSpc>
                <a:defRPr/>
              </a:pPr>
              <a:r>
                <a:rPr lang="en-US" sz="2400" dirty="0" err="1">
                  <a:solidFill>
                    <a:srgbClr val="ED5565"/>
                  </a:solidFill>
                  <a:latin typeface="#9Slide02 Tieu de dai"/>
                  <a:ea typeface="Arial-Rounded"/>
                </a:rPr>
                <a:t>Câu</a:t>
              </a:r>
              <a:r>
                <a:rPr lang="en-US" sz="2400" dirty="0">
                  <a:solidFill>
                    <a:srgbClr val="ED5565"/>
                  </a:solidFill>
                  <a:latin typeface="#9Slide02 Tieu de dai"/>
                  <a:ea typeface="Arial-Rounded"/>
                </a:rPr>
                <a:t> 4.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5" y="1332055"/>
            <a:ext cx="1371600" cy="1067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655" y="2231499"/>
            <a:ext cx="1214771" cy="3340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007" y="4379934"/>
            <a:ext cx="1110419" cy="1143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046" y="4446815"/>
            <a:ext cx="1015581" cy="1121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86" y="4359268"/>
            <a:ext cx="1015301" cy="121706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1645183" y="3934537"/>
            <a:ext cx="3506748" cy="1750401"/>
            <a:chOff x="2590800" y="5298831"/>
            <a:chExt cx="4343400" cy="131063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100">
                <a:solidFill>
                  <a:prstClr val="white"/>
                </a:solidFill>
                <a:latin typeface="#9Slide02 Noi dung dai"/>
                <a:ea typeface="Arial-Rounded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3693508" y="5529679"/>
              <a:ext cx="2090683" cy="3456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783">
                <a:defRPr/>
              </a:pPr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B. </a:t>
              </a:r>
              <a:r>
                <a:rPr lang="en-US" sz="3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Đi</a:t>
              </a:r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3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ngủ</a:t>
              </a:r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5383170" y="3948392"/>
            <a:ext cx="3303630" cy="1827840"/>
            <a:chOff x="7391400" y="5214316"/>
            <a:chExt cx="4343400" cy="131063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14316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100">
                <a:solidFill>
                  <a:prstClr val="white"/>
                </a:solidFill>
                <a:latin typeface="#9Slide02 Noi dung dai"/>
                <a:ea typeface="Arial-Rounded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7432499" y="5427693"/>
              <a:ext cx="3969387" cy="3456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defRPr/>
              </a:pPr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B. </a:t>
              </a:r>
              <a:r>
                <a:rPr lang="en-US" sz="3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Mùa</a:t>
              </a:r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3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đông</a:t>
              </a:r>
              <a:endParaRPr lang="en-US" sz="3000" dirty="0">
                <a:solidFill>
                  <a:prstClr val="black">
                    <a:lumMod val="50000"/>
                    <a:lumOff val="50000"/>
                  </a:prstClr>
                </a:solidFill>
                <a:latin typeface="#9Slide02 Tieu de dai"/>
                <a:ea typeface="Arial-Rounded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8BB1B-92B6-4DE5-ACDE-179696214C55}"/>
              </a:ext>
            </a:extLst>
          </p:cNvPr>
          <p:cNvSpPr/>
          <p:nvPr/>
        </p:nvSpPr>
        <p:spPr>
          <a:xfrm>
            <a:off x="-943349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Khi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mỗi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Slide,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thầy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cô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/>
            </a:r>
            <a:b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nhấp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chuột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trái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1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lần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hoặc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/>
            </a:r>
            <a:b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phím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mũi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tên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qua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phải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thì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câu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hỏi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và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đáp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án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sẽ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tự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xuất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hiện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24F5DE-75CB-4900-959D-9E968A52D007}"/>
              </a:ext>
            </a:extLst>
          </p:cNvPr>
          <p:cNvSpPr/>
          <p:nvPr/>
        </p:nvSpPr>
        <p:spPr>
          <a:xfrm>
            <a:off x="2761362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>
                <a:solidFill>
                  <a:prstClr val="black"/>
                </a:solidFill>
                <a:latin typeface="#9Slide02 Noi dung dai"/>
                <a:ea typeface="Arial-Rounded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EE7E23-BC61-4045-9025-919F8F5553AA}"/>
              </a:ext>
            </a:extLst>
          </p:cNvPr>
          <p:cNvSpPr/>
          <p:nvPr/>
        </p:nvSpPr>
        <p:spPr>
          <a:xfrm>
            <a:off x="6480361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  <a:t>Để chuyển sang câu hỏi tiếp theo, thầy cô nhấp phím mũi tên qua phải 2 lần hoặc</a:t>
            </a:r>
            <a:b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  <a:t>nhấp chuột trái 2 lần.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33835" y="1219201"/>
            <a:ext cx="5224365" cy="21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Smiley Face 22">
            <a:extLst>
              <a:ext uri="{FF2B5EF4-FFF2-40B4-BE49-F238E27FC236}">
                <a16:creationId xmlns:a16="http://schemas.microsoft.com/office/drawing/2014/main" id="{74F5BF9A-8147-4553-A7F2-F43D8AD0A3AF}"/>
              </a:ext>
            </a:extLst>
          </p:cNvPr>
          <p:cNvSpPr/>
          <p:nvPr/>
        </p:nvSpPr>
        <p:spPr>
          <a:xfrm>
            <a:off x="2918021" y="5099692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33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7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0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33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7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0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600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4038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3276600" cy="172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057400"/>
            <a:ext cx="2315267" cy="16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0"/>
            <a:ext cx="2790194" cy="213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572000"/>
            <a:ext cx="3650998" cy="19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10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524000" y="-17813"/>
            <a:ext cx="3733800" cy="10216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03" y="828913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phù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hợp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hằng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E813E-1909-460D-9F7F-F0F58034BCEA}"/>
              </a:ext>
            </a:extLst>
          </p:cNvPr>
          <p:cNvSpPr/>
          <p:nvPr/>
        </p:nvSpPr>
        <p:spPr>
          <a:xfrm>
            <a:off x="42203" y="1995424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 </a:t>
            </a:r>
            <a:r>
              <a:rPr lang="en-US" sz="44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lựa</a:t>
            </a:r>
            <a:r>
              <a: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chọn</a:t>
            </a:r>
            <a:r>
              <a: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</a:t>
            </a:r>
            <a:r>
              <a: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hằng</a:t>
            </a:r>
            <a:r>
              <a: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B8CD92-1042-45B0-95A1-B4851B14575E}"/>
              </a:ext>
            </a:extLst>
          </p:cNvPr>
          <p:cNvSpPr/>
          <p:nvPr/>
        </p:nvSpPr>
        <p:spPr>
          <a:xfrm>
            <a:off x="0" y="3501803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 </a:t>
            </a:r>
            <a:r>
              <a:rPr lang="en-US" sz="4400" b="1" cap="non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hướng</a:t>
            </a:r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dử</a:t>
            </a:r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phù</a:t>
            </a:r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hợp</a:t>
            </a:r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hằng</a:t>
            </a:r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4400" b="1" cap="non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732BF0-A7DB-4688-8F2B-B4D8570D509C}"/>
              </a:ext>
            </a:extLst>
          </p:cNvPr>
          <p:cNvSpPr/>
          <p:nvPr/>
        </p:nvSpPr>
        <p:spPr>
          <a:xfrm>
            <a:off x="42203" y="5362213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4400" b="1" cap="none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</a:t>
            </a:r>
            <a:r>
              <a:rPr lang="en-US" sz="4400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4400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400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4400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phù</a:t>
            </a:r>
            <a:r>
              <a:rPr lang="en-US" sz="4400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hợp</a:t>
            </a:r>
            <a:r>
              <a:rPr lang="en-US" sz="4400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gì</a:t>
            </a:r>
            <a:r>
              <a:rPr lang="en-US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4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FC14-D720-4EB4-8096-972EA8D4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071D50-2A91-4989-8492-7B086838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luận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045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E17BEB-AAF4-4442-AFFF-D45A0080F795}"/>
              </a:ext>
            </a:extLst>
          </p:cNvPr>
          <p:cNvSpPr/>
          <p:nvPr/>
        </p:nvSpPr>
        <p:spPr>
          <a:xfrm>
            <a:off x="1350019" y="-17585"/>
            <a:ext cx="4202782" cy="1213165"/>
          </a:xfrm>
          <a:prstGeom prst="rect">
            <a:avLst/>
          </a:prstGeom>
          <a:noFill/>
        </p:spPr>
        <p:txBody>
          <a:bodyPr wrap="none" lIns="92724" tIns="46361" rIns="92724" bIns="4636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25269">
              <a:defRPr/>
            </a:pPr>
            <a:r>
              <a:rPr lang="en-US" sz="7275" b="1" dirty="0" err="1">
                <a:ln/>
                <a:solidFill>
                  <a:srgbClr val="FF0000"/>
                </a:solidFill>
                <a:latin typeface="+mj-lt"/>
                <a:ea typeface="微软雅黑"/>
              </a:rPr>
              <a:t>Khởi</a:t>
            </a:r>
            <a:r>
              <a:rPr lang="en-US" sz="7275" b="1" dirty="0">
                <a:ln/>
                <a:solidFill>
                  <a:srgbClr val="FF0000"/>
                </a:solidFill>
                <a:latin typeface="+mj-lt"/>
                <a:ea typeface="微软雅黑"/>
              </a:rPr>
              <a:t> </a:t>
            </a:r>
            <a:r>
              <a:rPr lang="en-US" sz="7275" b="1" dirty="0" err="1">
                <a:ln/>
                <a:solidFill>
                  <a:srgbClr val="FF0000"/>
                </a:solidFill>
                <a:latin typeface="+mj-lt"/>
                <a:ea typeface="微软雅黑"/>
              </a:rPr>
              <a:t>động</a:t>
            </a:r>
            <a:endParaRPr lang="en-US" sz="7275" b="1" dirty="0">
              <a:ln/>
              <a:solidFill>
                <a:srgbClr val="FF0000"/>
              </a:solidFill>
              <a:latin typeface="+mj-lt"/>
              <a:ea typeface="微软雅黑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6A4FA-4161-41C0-92EA-E52F4FCB5E5E}"/>
              </a:ext>
            </a:extLst>
          </p:cNvPr>
          <p:cNvSpPr/>
          <p:nvPr/>
        </p:nvSpPr>
        <p:spPr>
          <a:xfrm>
            <a:off x="609600" y="1883985"/>
            <a:ext cx="7662061" cy="1201623"/>
          </a:xfrm>
          <a:prstGeom prst="rect">
            <a:avLst/>
          </a:prstGeom>
          <a:noFill/>
        </p:spPr>
        <p:txBody>
          <a:bodyPr wrap="none" lIns="92724" tIns="46361" rIns="92724" bIns="4636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25269">
              <a:defRPr/>
            </a:pP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khỏe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algn="just" defTabSz="725269">
              <a:defRPr/>
            </a:pP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27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2644170"/>
            <a:ext cx="722505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14: </a:t>
            </a:r>
            <a:r>
              <a:rPr lang="en-US" sz="48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</a:t>
            </a:r>
            <a:r>
              <a:rPr lang="en-US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hằng</a:t>
            </a:r>
            <a:r>
              <a:rPr lang="en-US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C9985D9-51D5-4814-A543-DC1B543A3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08" y="939225"/>
            <a:ext cx="62190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Hoạt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trải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nghiệm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287707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371600"/>
            <a:ext cx="320702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1902" y="1295400"/>
            <a:ext cx="274209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miley Face 11"/>
          <p:cNvSpPr/>
          <p:nvPr/>
        </p:nvSpPr>
        <p:spPr>
          <a:xfrm>
            <a:off x="838200" y="59436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3657600" y="5943600"/>
            <a:ext cx="1143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010400" y="59436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5029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5105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5105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599"/>
            <a:ext cx="3124200" cy="445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199" y="1524000"/>
            <a:ext cx="3352801" cy="424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miley Face 6"/>
          <p:cNvSpPr/>
          <p:nvPr/>
        </p:nvSpPr>
        <p:spPr>
          <a:xfrm>
            <a:off x="2857500" y="15240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8001000" y="1600200"/>
            <a:ext cx="1143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137F-1AF8-4281-88F1-3DF16E41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7DF5F-5E5F-4547-8502-2288EA2BA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769287"/>
            <a:ext cx="9138138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just">
              <a:buNone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172442E-FB92-4EA4-9A6D-A9343FF95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9" y="76200"/>
            <a:ext cx="287707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22BE9A5-272E-45BA-8DE6-CA1FFACC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7005" y="76200"/>
            <a:ext cx="2742098" cy="35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0C905DE-A728-491C-B738-D4F1EA7A4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8578" y="86751"/>
            <a:ext cx="3124200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7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20573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371600"/>
            <a:ext cx="29718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62399"/>
            <a:ext cx="35814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86200"/>
            <a:ext cx="4686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70120" y="37514"/>
            <a:ext cx="9158288" cy="5143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9DAC6A-E448-4B7A-9C55-2AB116CFD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429" y="1263833"/>
            <a:ext cx="1467429" cy="5375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F3D2DD-7984-4261-AD11-E61771F61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06796" y="2880682"/>
            <a:ext cx="1878299" cy="6880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3135582" y="1057923"/>
            <a:ext cx="286905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783">
              <a:defRPr/>
            </a:pPr>
            <a:r>
              <a:rPr lang="en-US" sz="5400" b="1" dirty="0">
                <a:ln w="317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  <a:ea typeface="Arial-Rounded"/>
              </a:rPr>
              <a:t>TRÒ CHƠI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F91547-85E9-41A0-9391-B8B1188B5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51" y="1257301"/>
            <a:ext cx="2171888" cy="7955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3F800B-073E-42F5-BFFA-477203C96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614654" y="969299"/>
            <a:ext cx="2958096" cy="10835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990A4E-1001-4E5F-813F-CD6CFC00C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403" y="2800502"/>
            <a:ext cx="1071939" cy="3926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751950-DBDD-4F83-86BC-1403E6114469}"/>
              </a:ext>
            </a:extLst>
          </p:cNvPr>
          <p:cNvSpPr txBox="1"/>
          <p:nvPr/>
        </p:nvSpPr>
        <p:spPr>
          <a:xfrm>
            <a:off x="909480" y="2094830"/>
            <a:ext cx="769619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83">
              <a:defRPr/>
            </a:pPr>
            <a:r>
              <a:rPr lang="en-US" sz="5400" b="1" dirty="0" err="1">
                <a:ln w="3175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  <a:ea typeface="Arial-Rounded"/>
              </a:rPr>
              <a:t>Em</a:t>
            </a:r>
            <a:r>
              <a:rPr lang="en-US" sz="5400" b="1" dirty="0">
                <a:ln w="3175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  <a:ea typeface="Arial-Rounded"/>
              </a:rPr>
              <a:t> </a:t>
            </a:r>
            <a:r>
              <a:rPr lang="en-US" sz="5400" b="1" dirty="0" err="1">
                <a:ln w="3175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  <a:ea typeface="Arial-Rounded"/>
              </a:rPr>
              <a:t>làm</a:t>
            </a:r>
            <a:r>
              <a:rPr lang="en-US" sz="5400" b="1" dirty="0">
                <a:ln w="3175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  <a:ea typeface="Arial-Rounded"/>
              </a:rPr>
              <a:t> ng</a:t>
            </a:r>
            <a:r>
              <a:rPr lang="vi-VN" sz="5400" b="1" dirty="0">
                <a:ln w="3175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  <a:ea typeface="Arial-Rounded"/>
              </a:rPr>
              <a:t>ư</a:t>
            </a:r>
            <a:r>
              <a:rPr lang="en-US" sz="5400" b="1" dirty="0" err="1">
                <a:ln w="3175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  <a:ea typeface="Arial-Rounded"/>
              </a:rPr>
              <a:t>ời</a:t>
            </a:r>
            <a:r>
              <a:rPr lang="en-US" sz="5400" b="1" dirty="0">
                <a:ln w="3175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  <a:ea typeface="Arial-Rounded"/>
              </a:rPr>
              <a:t> </a:t>
            </a:r>
            <a:r>
              <a:rPr lang="en-US" sz="5400" b="1" dirty="0" err="1">
                <a:ln w="3175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  <a:ea typeface="Arial-Rounded"/>
              </a:rPr>
              <a:t>mẫu</a:t>
            </a:r>
            <a:endParaRPr lang="en-US" sz="5400" b="1" dirty="0">
              <a:ln w="31750"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  <a:ea typeface="Arial-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8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57252"/>
            <a:ext cx="9144000" cy="51434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1825582" y="1041890"/>
            <a:ext cx="7115176" cy="2387111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638572" y="781394"/>
              <a:ext cx="1484131" cy="5958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lnSpc>
                  <a:spcPct val="121000"/>
                </a:lnSpc>
                <a:defRPr/>
              </a:pPr>
              <a:r>
                <a:rPr lang="en-US" sz="2400" dirty="0" err="1">
                  <a:solidFill>
                    <a:srgbClr val="ED5565"/>
                  </a:solidFill>
                  <a:latin typeface="#9Slide02 Tieu de dai"/>
                  <a:ea typeface="Arial-Rounded"/>
                </a:rPr>
                <a:t>Câu</a:t>
              </a:r>
              <a:r>
                <a:rPr lang="en-US" sz="2400" dirty="0">
                  <a:solidFill>
                    <a:srgbClr val="ED5565"/>
                  </a:solidFill>
                  <a:latin typeface="#9Slide02 Tieu de dai"/>
                  <a:ea typeface="Arial-Rounded"/>
                </a:rPr>
                <a:t> 1.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5" y="1332055"/>
            <a:ext cx="1371600" cy="1067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655" y="2231499"/>
            <a:ext cx="1214771" cy="3340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007" y="4379934"/>
            <a:ext cx="1110419" cy="1143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046" y="4446815"/>
            <a:ext cx="1015581" cy="1121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86" y="4359268"/>
            <a:ext cx="1015301" cy="121706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5465179" y="4246458"/>
            <a:ext cx="3506748" cy="1750401"/>
            <a:chOff x="2629405" y="5490859"/>
            <a:chExt cx="4343400" cy="131063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629405" y="5490859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100">
                <a:solidFill>
                  <a:prstClr val="white"/>
                </a:solidFill>
                <a:latin typeface="#9Slide02 Noi dung dai"/>
                <a:ea typeface="Arial-Rounded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2934359" y="5770873"/>
              <a:ext cx="3474516" cy="6597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783">
                <a:defRPr/>
              </a:pP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B.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Trang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phục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</a:p>
            <a:p>
              <a:pPr algn="ctr" defTabSz="685783">
                <a:defRPr/>
              </a:pP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mùa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đông</a:t>
              </a:r>
              <a:endPara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#9Slide02 Tieu de dai"/>
                <a:ea typeface="Arial-Rounded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1874152" y="4262863"/>
            <a:ext cx="3257550" cy="1750401"/>
            <a:chOff x="7273687" y="5503142"/>
            <a:chExt cx="4343400" cy="131063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273687" y="5503142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100">
                <a:solidFill>
                  <a:prstClr val="white"/>
                </a:solidFill>
                <a:latin typeface="#9Slide02 Noi dung dai"/>
                <a:ea typeface="Arial-Rounded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7431424" y="5593093"/>
              <a:ext cx="3969387" cy="5530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83">
                <a:defRPr/>
              </a:pP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A. Trang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phục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đi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học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ngày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nắng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  <a:r>
                <a:rPr lang="en-US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nóng</a:t>
              </a:r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#9Slide02 Tieu de dai"/>
                  <a:ea typeface="Arial-Rounded"/>
                </a:rPr>
                <a:t>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8BB1B-92B6-4DE5-ACDE-179696214C55}"/>
              </a:ext>
            </a:extLst>
          </p:cNvPr>
          <p:cNvSpPr/>
          <p:nvPr/>
        </p:nvSpPr>
        <p:spPr>
          <a:xfrm>
            <a:off x="-943349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Khi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mỗi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Slide,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thầy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cô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/>
            </a:r>
            <a:b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nhấp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chuột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trái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1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lần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hoặc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/>
            </a:r>
            <a:b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phím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mũi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tên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qua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phải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thì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câu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hỏi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và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đáp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án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sẽ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tự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xuất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2 Noi dung dai"/>
                <a:ea typeface="Arial-Rounded"/>
              </a:rPr>
              <a:t>hiện</a:t>
            </a:r>
            <a:r>
              <a:rPr lang="en-US" dirty="0">
                <a:solidFill>
                  <a:prstClr val="black"/>
                </a:solidFill>
                <a:latin typeface="#9Slide02 Noi dung dai"/>
                <a:ea typeface="Arial-Rounded"/>
              </a:rPr>
              <a:t>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24F5DE-75CB-4900-959D-9E968A52D007}"/>
              </a:ext>
            </a:extLst>
          </p:cNvPr>
          <p:cNvSpPr/>
          <p:nvPr/>
        </p:nvSpPr>
        <p:spPr>
          <a:xfrm>
            <a:off x="2761362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>
                <a:solidFill>
                  <a:prstClr val="black"/>
                </a:solidFill>
                <a:latin typeface="#9Slide02 Noi dung dai"/>
                <a:ea typeface="Arial-Rounded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EE7E23-BC61-4045-9025-919F8F5553AA}"/>
              </a:ext>
            </a:extLst>
          </p:cNvPr>
          <p:cNvSpPr/>
          <p:nvPr/>
        </p:nvSpPr>
        <p:spPr>
          <a:xfrm>
            <a:off x="6480361" y="7116510"/>
            <a:ext cx="3600450" cy="148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  <a:t>Để chuyển sang câu hỏi tiếp theo, thầy cô nhấp phím mũi tên qua phải 2 lần hoặc</a:t>
            </a:r>
            <a:b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</a:br>
            <a:r>
              <a:rPr lang="en-US" sz="2100">
                <a:solidFill>
                  <a:prstClr val="black"/>
                </a:solidFill>
                <a:latin typeface="#9Slide02 Noi dung dai"/>
                <a:ea typeface="Arial-Rounded"/>
              </a:rPr>
              <a:t>nhấp chuột trái 2 lần.</a:t>
            </a: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00401" y="1188032"/>
            <a:ext cx="5257800" cy="19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Smiley Face 22">
            <a:extLst>
              <a:ext uri="{FF2B5EF4-FFF2-40B4-BE49-F238E27FC236}">
                <a16:creationId xmlns:a16="http://schemas.microsoft.com/office/drawing/2014/main" id="{8753ACD7-A3F3-4367-8384-82425A230354}"/>
              </a:ext>
            </a:extLst>
          </p:cNvPr>
          <p:cNvSpPr/>
          <p:nvPr/>
        </p:nvSpPr>
        <p:spPr>
          <a:xfrm>
            <a:off x="2657101" y="5164756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33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7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0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33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7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0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538</Words>
  <Application>Microsoft Office PowerPoint</Application>
  <PresentationFormat>On-screen Show (4:3)</PresentationFormat>
  <Paragraphs>65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宋体</vt:lpstr>
      <vt:lpstr>#9Slide02 Noi dung dai</vt:lpstr>
      <vt:lpstr>#9Slide02 Tieu de dai</vt:lpstr>
      <vt:lpstr>Arial</vt:lpstr>
      <vt:lpstr>Arial-Rounded</vt:lpstr>
      <vt:lpstr>Calibri</vt:lpstr>
      <vt:lpstr>等线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MAIHUNG</cp:lastModifiedBy>
  <cp:revision>77</cp:revision>
  <dcterms:created xsi:type="dcterms:W3CDTF">2020-08-29T16:20:41Z</dcterms:created>
  <dcterms:modified xsi:type="dcterms:W3CDTF">2025-04-06T19:33:14Z</dcterms:modified>
</cp:coreProperties>
</file>