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media/audio3.wav" ContentType="audio/x-wav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88" r:id="rId3"/>
    <p:sldMasterId id="2147483706" r:id="rId4"/>
    <p:sldMasterId id="2147483744" r:id="rId5"/>
    <p:sldMasterId id="2147483770" r:id="rId6"/>
    <p:sldMasterId id="2147483809" r:id="rId7"/>
    <p:sldMasterId id="2147483822" r:id="rId8"/>
  </p:sldMasterIdLst>
  <p:notesMasterIdLst>
    <p:notesMasterId r:id="rId28"/>
  </p:notesMasterIdLst>
  <p:sldIdLst>
    <p:sldId id="267" r:id="rId9"/>
    <p:sldId id="262" r:id="rId10"/>
    <p:sldId id="265" r:id="rId11"/>
    <p:sldId id="301" r:id="rId12"/>
    <p:sldId id="322" r:id="rId13"/>
    <p:sldId id="303" r:id="rId14"/>
    <p:sldId id="305" r:id="rId15"/>
    <p:sldId id="304" r:id="rId16"/>
    <p:sldId id="319" r:id="rId17"/>
    <p:sldId id="323" r:id="rId18"/>
    <p:sldId id="324" r:id="rId19"/>
    <p:sldId id="320" r:id="rId20"/>
    <p:sldId id="308" r:id="rId21"/>
    <p:sldId id="314" r:id="rId22"/>
    <p:sldId id="312" r:id="rId23"/>
    <p:sldId id="313" r:id="rId24"/>
    <p:sldId id="310" r:id="rId25"/>
    <p:sldId id="311" r:id="rId26"/>
    <p:sldId id="318" r:id="rId27"/>
  </p:sldIdLst>
  <p:sldSz cx="12192000" cy="6858000"/>
  <p:notesSz cx="6858000" cy="9144000"/>
  <p:defaultTextStyle>
    <a:defPPr>
      <a:defRPr lang="en-US"/>
    </a:defPPr>
    <a:lvl1pPr marL="0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819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674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512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349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206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022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7840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4659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93" d="100"/>
          <a:sy n="93" d="100"/>
        </p:scale>
        <p:origin x="259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26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19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674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512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349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206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022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840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659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34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19" indent="0" algn="ctr">
              <a:buNone/>
              <a:defRPr sz="2000"/>
            </a:lvl2pPr>
            <a:lvl3pPr marL="913674" indent="0" algn="ctr">
              <a:buNone/>
              <a:defRPr sz="1900"/>
            </a:lvl3pPr>
            <a:lvl4pPr marL="1370512" indent="0" algn="ctr">
              <a:buNone/>
              <a:defRPr sz="1600"/>
            </a:lvl4pPr>
            <a:lvl5pPr marL="1827349" indent="0" algn="ctr">
              <a:buNone/>
              <a:defRPr sz="1600"/>
            </a:lvl5pPr>
            <a:lvl6pPr marL="2284206" indent="0" algn="ctr">
              <a:buNone/>
              <a:defRPr sz="1600"/>
            </a:lvl6pPr>
            <a:lvl7pPr marL="2741022" indent="0" algn="ctr">
              <a:buNone/>
              <a:defRPr sz="1600"/>
            </a:lvl7pPr>
            <a:lvl8pPr marL="3197840" indent="0" algn="ctr">
              <a:buNone/>
              <a:defRPr sz="1600"/>
            </a:lvl8pPr>
            <a:lvl9pPr marL="365465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8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6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5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3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6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19" indent="0">
              <a:buNone/>
              <a:defRPr sz="2800"/>
            </a:lvl2pPr>
            <a:lvl3pPr marL="913674" indent="0">
              <a:buNone/>
              <a:defRPr sz="2400"/>
            </a:lvl3pPr>
            <a:lvl4pPr marL="1370512" indent="0">
              <a:buNone/>
              <a:defRPr sz="2000"/>
            </a:lvl4pPr>
            <a:lvl5pPr marL="1827349" indent="0">
              <a:buNone/>
              <a:defRPr sz="2000"/>
            </a:lvl5pPr>
            <a:lvl6pPr marL="2284206" indent="0">
              <a:buNone/>
              <a:defRPr sz="2000"/>
            </a:lvl6pPr>
            <a:lvl7pPr marL="2741022" indent="0">
              <a:buNone/>
              <a:defRPr sz="2000"/>
            </a:lvl7pPr>
            <a:lvl8pPr marL="3197840" indent="0">
              <a:buNone/>
              <a:defRPr sz="2000"/>
            </a:lvl8pPr>
            <a:lvl9pPr marL="365465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6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6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7" y="108237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11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2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lIns="91376" tIns="45718" rIns="91376" bIns="45718"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 lIns="91376" tIns="45718" rIns="91376" bIns="45718"/>
          <a:lstStyle>
            <a:lvl1pPr marL="0" indent="0" algn="ctr">
              <a:buNone/>
              <a:defRPr sz="2400"/>
            </a:lvl1pPr>
            <a:lvl2pPr marL="456819" indent="0" algn="ctr">
              <a:buNone/>
              <a:defRPr sz="2000"/>
            </a:lvl2pPr>
            <a:lvl3pPr marL="913674" indent="0" algn="ctr">
              <a:buNone/>
              <a:defRPr sz="1900"/>
            </a:lvl3pPr>
            <a:lvl4pPr marL="1370512" indent="0" algn="ctr">
              <a:buNone/>
              <a:defRPr sz="1600"/>
            </a:lvl4pPr>
            <a:lvl5pPr marL="1827349" indent="0" algn="ctr">
              <a:buNone/>
              <a:defRPr sz="1600"/>
            </a:lvl5pPr>
            <a:lvl6pPr marL="2284206" indent="0" algn="ctr">
              <a:buNone/>
              <a:defRPr sz="1600"/>
            </a:lvl6pPr>
            <a:lvl7pPr marL="2741022" indent="0" algn="ctr">
              <a:buNone/>
              <a:defRPr sz="1600"/>
            </a:lvl7pPr>
            <a:lvl8pPr marL="3197840" indent="0" algn="ctr">
              <a:buNone/>
              <a:defRPr sz="1600"/>
            </a:lvl8pPr>
            <a:lvl9pPr marL="365465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81"/>
            <a:ext cx="10515600" cy="2852737"/>
          </a:xfrm>
        </p:spPr>
        <p:txBody>
          <a:bodyPr lIns="91376" tIns="45718" rIns="91376" bIns="45718"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 lIns="91376" tIns="45718" rIns="91376" bIns="45718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6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5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3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6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lIns="91376" tIns="45718" rIns="91376" bIns="45718"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lIns="91376" tIns="45718" rIns="91376" bIns="45718"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6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5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3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2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8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46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lIns="91376" tIns="45718" rIns="91376" bIns="45718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8"/>
            <a:ext cx="6172200" cy="4873625"/>
          </a:xfrm>
        </p:spPr>
        <p:txBody>
          <a:bodyPr lIns="91376" tIns="45718" rIns="91376" bIns="4571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 lIns="91376" tIns="45718" rIns="91376" bIns="45718"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lIns="91376" tIns="45718" rIns="91376" bIns="45718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8"/>
            <a:ext cx="6172200" cy="4873625"/>
          </a:xfrm>
        </p:spPr>
        <p:txBody>
          <a:bodyPr vert="horz" lIns="91376" tIns="45718" rIns="91376" bIns="45718" rtlCol="0">
            <a:normAutofit/>
          </a:bodyPr>
          <a:lstStyle>
            <a:lvl1pPr marL="0" indent="0">
              <a:buNone/>
              <a:defRPr sz="3200"/>
            </a:lvl1pPr>
            <a:lvl2pPr marL="456819" indent="0">
              <a:buNone/>
              <a:defRPr sz="2800"/>
            </a:lvl2pPr>
            <a:lvl3pPr marL="913674" indent="0">
              <a:buNone/>
              <a:defRPr sz="2400"/>
            </a:lvl3pPr>
            <a:lvl4pPr marL="1370512" indent="0">
              <a:buNone/>
              <a:defRPr sz="2000"/>
            </a:lvl4pPr>
            <a:lvl5pPr marL="1827349" indent="0">
              <a:buNone/>
              <a:defRPr sz="2000"/>
            </a:lvl5pPr>
            <a:lvl6pPr marL="2284206" indent="0">
              <a:buNone/>
              <a:defRPr sz="2000"/>
            </a:lvl6pPr>
            <a:lvl7pPr marL="2741022" indent="0">
              <a:buNone/>
              <a:defRPr sz="2000"/>
            </a:lvl7pPr>
            <a:lvl8pPr marL="3197840" indent="0">
              <a:buNone/>
              <a:defRPr sz="2000"/>
            </a:lvl8pPr>
            <a:lvl9pPr marL="3654659" indent="0">
              <a:buNone/>
              <a:defRPr sz="2000"/>
            </a:lvl9pPr>
          </a:lstStyle>
          <a:p>
            <a:pPr marL="0" marR="0" lvl="0" indent="0" algn="l" defTabSz="913674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 lIns="91376" tIns="45718" rIns="91376" bIns="45718"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67"/>
            <a:ext cx="2628900" cy="5811839"/>
          </a:xfrm>
        </p:spPr>
        <p:txBody>
          <a:bodyPr vert="eaVert"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67"/>
            <a:ext cx="7734300" cy="5811839"/>
          </a:xfrm>
        </p:spPr>
        <p:txBody>
          <a:bodyPr vert="eaVert"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8"/>
            <a:ext cx="10363200" cy="1470025"/>
          </a:xfrm>
        </p:spPr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 lIns="91376" tIns="45718" rIns="91376" bIns="4571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3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2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376" tIns="45718" rIns="91376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lIns="91376" tIns="45718" rIns="91376" bIns="45718"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lIns="91376" tIns="45718" rIns="91376" bIns="45718"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09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2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34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64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55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46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37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28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 lIns="91376" tIns="45718" rIns="91376" bIns="45718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 lIns="91376" tIns="45718" rIns="91376" bIns="45718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 lIns="91376" tIns="45718" rIns="91376" bIns="45718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lIns="91376" tIns="45718" rIns="91376" bIns="45718" anchor="b"/>
          <a:lstStyle>
            <a:lvl1pPr marL="0" indent="0">
              <a:buNone/>
              <a:defRPr sz="3200" b="1"/>
            </a:lvl1pPr>
            <a:lvl2pPr marL="609091" indent="0">
              <a:buNone/>
              <a:defRPr sz="2700" b="1"/>
            </a:lvl2pPr>
            <a:lvl3pPr marL="1218240" indent="0">
              <a:buNone/>
              <a:defRPr sz="2400" b="1"/>
            </a:lvl3pPr>
            <a:lvl4pPr marL="1827349" indent="0">
              <a:buNone/>
              <a:defRPr sz="2100" b="1"/>
            </a:lvl4pPr>
            <a:lvl5pPr marL="2436478" indent="0">
              <a:buNone/>
              <a:defRPr sz="2100" b="1"/>
            </a:lvl5pPr>
            <a:lvl6pPr marL="3045568" indent="0">
              <a:buNone/>
              <a:defRPr sz="2100" b="1"/>
            </a:lvl6pPr>
            <a:lvl7pPr marL="3654659" indent="0">
              <a:buNone/>
              <a:defRPr sz="2100" b="1"/>
            </a:lvl7pPr>
            <a:lvl8pPr marL="4263787" indent="0">
              <a:buNone/>
              <a:defRPr sz="2100" b="1"/>
            </a:lvl8pPr>
            <a:lvl9pPr marL="487289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 lIns="91376" tIns="45718" rIns="91376" bIns="45718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0" y="1535113"/>
            <a:ext cx="5389033" cy="639763"/>
          </a:xfrm>
        </p:spPr>
        <p:txBody>
          <a:bodyPr lIns="91376" tIns="45718" rIns="91376" bIns="45718" anchor="b"/>
          <a:lstStyle>
            <a:lvl1pPr marL="0" indent="0">
              <a:buNone/>
              <a:defRPr sz="3200" b="1"/>
            </a:lvl1pPr>
            <a:lvl2pPr marL="609091" indent="0">
              <a:buNone/>
              <a:defRPr sz="2700" b="1"/>
            </a:lvl2pPr>
            <a:lvl3pPr marL="1218240" indent="0">
              <a:buNone/>
              <a:defRPr sz="2400" b="1"/>
            </a:lvl3pPr>
            <a:lvl4pPr marL="1827349" indent="0">
              <a:buNone/>
              <a:defRPr sz="2100" b="1"/>
            </a:lvl4pPr>
            <a:lvl5pPr marL="2436478" indent="0">
              <a:buNone/>
              <a:defRPr sz="2100" b="1"/>
            </a:lvl5pPr>
            <a:lvl6pPr marL="3045568" indent="0">
              <a:buNone/>
              <a:defRPr sz="2100" b="1"/>
            </a:lvl6pPr>
            <a:lvl7pPr marL="3654659" indent="0">
              <a:buNone/>
              <a:defRPr sz="2100" b="1"/>
            </a:lvl7pPr>
            <a:lvl8pPr marL="4263787" indent="0">
              <a:buNone/>
              <a:defRPr sz="2100" b="1"/>
            </a:lvl8pPr>
            <a:lvl9pPr marL="487289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0" y="2174875"/>
            <a:ext cx="5389033" cy="3951288"/>
          </a:xfrm>
        </p:spPr>
        <p:txBody>
          <a:bodyPr lIns="91376" tIns="45718" rIns="91376" bIns="45718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lIns="91376" tIns="45718" rIns="91376" bIns="45718"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4"/>
            <a:ext cx="6815667" cy="5853113"/>
          </a:xfrm>
        </p:spPr>
        <p:txBody>
          <a:bodyPr lIns="91376" tIns="45718" rIns="91376" bIns="45718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 lIns="91376" tIns="45718" rIns="91376" bIns="45718"/>
          <a:lstStyle>
            <a:lvl1pPr marL="0" indent="0">
              <a:buNone/>
              <a:defRPr sz="1900"/>
            </a:lvl1pPr>
            <a:lvl2pPr marL="609091" indent="0">
              <a:buNone/>
              <a:defRPr sz="1600"/>
            </a:lvl2pPr>
            <a:lvl3pPr marL="1218240" indent="0">
              <a:buNone/>
              <a:defRPr sz="1300"/>
            </a:lvl3pPr>
            <a:lvl4pPr marL="1827349" indent="0">
              <a:buNone/>
              <a:defRPr sz="1200"/>
            </a:lvl4pPr>
            <a:lvl5pPr marL="2436478" indent="0">
              <a:buNone/>
              <a:defRPr sz="1200"/>
            </a:lvl5pPr>
            <a:lvl6pPr marL="3045568" indent="0">
              <a:buNone/>
              <a:defRPr sz="1200"/>
            </a:lvl6pPr>
            <a:lvl7pPr marL="3654659" indent="0">
              <a:buNone/>
              <a:defRPr sz="1200"/>
            </a:lvl7pPr>
            <a:lvl8pPr marL="4263787" indent="0">
              <a:buNone/>
              <a:defRPr sz="1200"/>
            </a:lvl8pPr>
            <a:lvl9pPr marL="487289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lIns="91376" tIns="45718" rIns="91376" bIns="45718"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376" tIns="45718" rIns="91376" bIns="45718" rtlCol="0">
            <a:normAutofit/>
          </a:bodyPr>
          <a:lstStyle>
            <a:lvl1pPr marL="0" indent="0">
              <a:buNone/>
              <a:defRPr sz="4300"/>
            </a:lvl1pPr>
            <a:lvl2pPr marL="609091" indent="0">
              <a:buNone/>
              <a:defRPr sz="3700"/>
            </a:lvl2pPr>
            <a:lvl3pPr marL="1218240" indent="0">
              <a:buNone/>
              <a:defRPr sz="3200"/>
            </a:lvl3pPr>
            <a:lvl4pPr marL="1827349" indent="0">
              <a:buNone/>
              <a:defRPr sz="2700"/>
            </a:lvl4pPr>
            <a:lvl5pPr marL="2436478" indent="0">
              <a:buNone/>
              <a:defRPr sz="2700"/>
            </a:lvl5pPr>
            <a:lvl6pPr marL="3045568" indent="0">
              <a:buNone/>
              <a:defRPr sz="2700"/>
            </a:lvl6pPr>
            <a:lvl7pPr marL="3654659" indent="0">
              <a:buNone/>
              <a:defRPr sz="2700"/>
            </a:lvl7pPr>
            <a:lvl8pPr marL="4263787" indent="0">
              <a:buNone/>
              <a:defRPr sz="2700"/>
            </a:lvl8pPr>
            <a:lvl9pPr marL="4872898" indent="0">
              <a:buNone/>
              <a:defRPr sz="2700"/>
            </a:lvl9pPr>
          </a:lstStyle>
          <a:p>
            <a:pPr marL="0" marR="0" lvl="0" indent="0" algn="l" defTabSz="91367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79"/>
            <a:ext cx="7315200" cy="804863"/>
          </a:xfrm>
        </p:spPr>
        <p:txBody>
          <a:bodyPr lIns="91376" tIns="45718" rIns="91376" bIns="45718"/>
          <a:lstStyle>
            <a:lvl1pPr marL="0" indent="0">
              <a:buNone/>
              <a:defRPr sz="1900"/>
            </a:lvl1pPr>
            <a:lvl2pPr marL="609091" indent="0">
              <a:buNone/>
              <a:defRPr sz="1600"/>
            </a:lvl2pPr>
            <a:lvl3pPr marL="1218240" indent="0">
              <a:buNone/>
              <a:defRPr sz="1300"/>
            </a:lvl3pPr>
            <a:lvl4pPr marL="1827349" indent="0">
              <a:buNone/>
              <a:defRPr sz="1200"/>
            </a:lvl4pPr>
            <a:lvl5pPr marL="2436478" indent="0">
              <a:buNone/>
              <a:defRPr sz="1200"/>
            </a:lvl5pPr>
            <a:lvl6pPr marL="3045568" indent="0">
              <a:buNone/>
              <a:defRPr sz="1200"/>
            </a:lvl6pPr>
            <a:lvl7pPr marL="3654659" indent="0">
              <a:buNone/>
              <a:defRPr sz="1200"/>
            </a:lvl7pPr>
            <a:lvl8pPr marL="4263787" indent="0">
              <a:buNone/>
              <a:defRPr sz="1200"/>
            </a:lvl8pPr>
            <a:lvl9pPr marL="487289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91376" tIns="45718" rIns="91376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 lIns="91376" tIns="45718" rIns="91376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79" indent="0" algn="ctr">
              <a:buNone/>
              <a:defRPr sz="2000"/>
            </a:lvl2pPr>
            <a:lvl3pPr marL="913788" indent="0" algn="ctr">
              <a:buNone/>
              <a:defRPr sz="1900"/>
            </a:lvl3pPr>
            <a:lvl4pPr marL="1370682" indent="0" algn="ctr">
              <a:buNone/>
              <a:defRPr sz="1600"/>
            </a:lvl4pPr>
            <a:lvl5pPr marL="1827576" indent="0" algn="ctr">
              <a:buNone/>
              <a:defRPr sz="1600"/>
            </a:lvl5pPr>
            <a:lvl6pPr marL="2284486" indent="0" algn="ctr">
              <a:buNone/>
              <a:defRPr sz="1600"/>
            </a:lvl6pPr>
            <a:lvl7pPr marL="2741362" indent="0" algn="ctr">
              <a:buNone/>
              <a:defRPr sz="1600"/>
            </a:lvl7pPr>
            <a:lvl8pPr marL="3198240" indent="0" algn="ctr">
              <a:buNone/>
              <a:defRPr sz="1600"/>
            </a:lvl8pPr>
            <a:lvl9pPr marL="365511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4986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4030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7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7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6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5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4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1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757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0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6394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9" indent="0">
              <a:buNone/>
              <a:defRPr sz="2000" b="1"/>
            </a:lvl2pPr>
            <a:lvl3pPr marL="913788" indent="0">
              <a:buNone/>
              <a:defRPr sz="1900" b="1"/>
            </a:lvl3pPr>
            <a:lvl4pPr marL="1370682" indent="0">
              <a:buNone/>
              <a:defRPr sz="1600" b="1"/>
            </a:lvl4pPr>
            <a:lvl5pPr marL="1827576" indent="0">
              <a:buNone/>
              <a:defRPr sz="1600" b="1"/>
            </a:lvl5pPr>
            <a:lvl6pPr marL="2284486" indent="0">
              <a:buNone/>
              <a:defRPr sz="1600" b="1"/>
            </a:lvl6pPr>
            <a:lvl7pPr marL="2741362" indent="0">
              <a:buNone/>
              <a:defRPr sz="1600" b="1"/>
            </a:lvl7pPr>
            <a:lvl8pPr marL="3198240" indent="0">
              <a:buNone/>
              <a:defRPr sz="1600" b="1"/>
            </a:lvl8pPr>
            <a:lvl9pPr marL="365511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9" indent="0">
              <a:buNone/>
              <a:defRPr sz="2000" b="1"/>
            </a:lvl2pPr>
            <a:lvl3pPr marL="913788" indent="0">
              <a:buNone/>
              <a:defRPr sz="1900" b="1"/>
            </a:lvl3pPr>
            <a:lvl4pPr marL="1370682" indent="0">
              <a:buNone/>
              <a:defRPr sz="1600" b="1"/>
            </a:lvl4pPr>
            <a:lvl5pPr marL="1827576" indent="0">
              <a:buNone/>
              <a:defRPr sz="1600" b="1"/>
            </a:lvl5pPr>
            <a:lvl6pPr marL="2284486" indent="0">
              <a:buNone/>
              <a:defRPr sz="1600" b="1"/>
            </a:lvl6pPr>
            <a:lvl7pPr marL="2741362" indent="0">
              <a:buNone/>
              <a:defRPr sz="1600" b="1"/>
            </a:lvl7pPr>
            <a:lvl8pPr marL="3198240" indent="0">
              <a:buNone/>
              <a:defRPr sz="1600" b="1"/>
            </a:lvl8pPr>
            <a:lvl9pPr marL="365511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406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575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5141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79" indent="0">
              <a:buNone/>
              <a:defRPr sz="1500"/>
            </a:lvl2pPr>
            <a:lvl3pPr marL="913788" indent="0">
              <a:buNone/>
              <a:defRPr sz="1200"/>
            </a:lvl3pPr>
            <a:lvl4pPr marL="1370682" indent="0">
              <a:buNone/>
              <a:defRPr sz="1100"/>
            </a:lvl4pPr>
            <a:lvl5pPr marL="1827576" indent="0">
              <a:buNone/>
              <a:defRPr sz="1100"/>
            </a:lvl5pPr>
            <a:lvl6pPr marL="2284486" indent="0">
              <a:buNone/>
              <a:defRPr sz="1100"/>
            </a:lvl6pPr>
            <a:lvl7pPr marL="2741362" indent="0">
              <a:buNone/>
              <a:defRPr sz="1100"/>
            </a:lvl7pPr>
            <a:lvl8pPr marL="3198240" indent="0">
              <a:buNone/>
              <a:defRPr sz="1100"/>
            </a:lvl8pPr>
            <a:lvl9pPr marL="365511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5209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79" indent="0">
              <a:buNone/>
              <a:defRPr sz="2800"/>
            </a:lvl2pPr>
            <a:lvl3pPr marL="913788" indent="0">
              <a:buNone/>
              <a:defRPr sz="2400"/>
            </a:lvl3pPr>
            <a:lvl4pPr marL="1370682" indent="0">
              <a:buNone/>
              <a:defRPr sz="2000"/>
            </a:lvl4pPr>
            <a:lvl5pPr marL="1827576" indent="0">
              <a:buNone/>
              <a:defRPr sz="2000"/>
            </a:lvl5pPr>
            <a:lvl6pPr marL="2284486" indent="0">
              <a:buNone/>
              <a:defRPr sz="2000"/>
            </a:lvl6pPr>
            <a:lvl7pPr marL="2741362" indent="0">
              <a:buNone/>
              <a:defRPr sz="2000"/>
            </a:lvl7pPr>
            <a:lvl8pPr marL="3198240" indent="0">
              <a:buNone/>
              <a:defRPr sz="2000"/>
            </a:lvl8pPr>
            <a:lvl9pPr marL="365511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79" indent="0">
              <a:buNone/>
              <a:defRPr sz="1500"/>
            </a:lvl2pPr>
            <a:lvl3pPr marL="913788" indent="0">
              <a:buNone/>
              <a:defRPr sz="1200"/>
            </a:lvl3pPr>
            <a:lvl4pPr marL="1370682" indent="0">
              <a:buNone/>
              <a:defRPr sz="1100"/>
            </a:lvl4pPr>
            <a:lvl5pPr marL="1827576" indent="0">
              <a:buNone/>
              <a:defRPr sz="1100"/>
            </a:lvl5pPr>
            <a:lvl6pPr marL="2284486" indent="0">
              <a:buNone/>
              <a:defRPr sz="1100"/>
            </a:lvl6pPr>
            <a:lvl7pPr marL="2741362" indent="0">
              <a:buNone/>
              <a:defRPr sz="1100"/>
            </a:lvl7pPr>
            <a:lvl8pPr marL="3198240" indent="0">
              <a:buNone/>
              <a:defRPr sz="1100"/>
            </a:lvl8pPr>
            <a:lvl9pPr marL="365511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5205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7703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61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61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151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121828" tIns="121828" rIns="121828" bIns="121828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28" tIns="121828" rIns="121828" bIns="121828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5947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166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9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4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9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9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9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9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9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9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3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4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92" indent="0">
              <a:buNone/>
              <a:defRPr sz="1900" b="1"/>
            </a:lvl3pPr>
            <a:lvl4pPr marL="1370988" indent="0">
              <a:buNone/>
              <a:defRPr sz="1600" b="1"/>
            </a:lvl4pPr>
            <a:lvl5pPr marL="1827984" indent="0">
              <a:buNone/>
              <a:defRPr sz="1600" b="1"/>
            </a:lvl5pPr>
            <a:lvl6pPr marL="2284990" indent="0">
              <a:buNone/>
              <a:defRPr sz="1600" b="1"/>
            </a:lvl6pPr>
            <a:lvl7pPr marL="2741974" indent="0">
              <a:buNone/>
              <a:defRPr sz="1600" b="1"/>
            </a:lvl7pPr>
            <a:lvl8pPr marL="3198960" indent="0">
              <a:buNone/>
              <a:defRPr sz="1600" b="1"/>
            </a:lvl8pPr>
            <a:lvl9pPr marL="365594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92" indent="0">
              <a:buNone/>
              <a:defRPr sz="1900" b="1"/>
            </a:lvl3pPr>
            <a:lvl4pPr marL="1370988" indent="0">
              <a:buNone/>
              <a:defRPr sz="1600" b="1"/>
            </a:lvl4pPr>
            <a:lvl5pPr marL="1827984" indent="0">
              <a:buNone/>
              <a:defRPr sz="1600" b="1"/>
            </a:lvl5pPr>
            <a:lvl6pPr marL="2284990" indent="0">
              <a:buNone/>
              <a:defRPr sz="1600" b="1"/>
            </a:lvl6pPr>
            <a:lvl7pPr marL="2741974" indent="0">
              <a:buNone/>
              <a:defRPr sz="1600" b="1"/>
            </a:lvl7pPr>
            <a:lvl8pPr marL="3198960" indent="0">
              <a:buNone/>
              <a:defRPr sz="1600" b="1"/>
            </a:lvl8pPr>
            <a:lvl9pPr marL="365594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9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2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1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87" indent="0">
              <a:buNone/>
              <a:defRPr sz="1200"/>
            </a:lvl2pPr>
            <a:lvl3pPr marL="913992" indent="0">
              <a:buNone/>
              <a:defRPr sz="1100"/>
            </a:lvl3pPr>
            <a:lvl4pPr marL="1370988" indent="0">
              <a:buNone/>
              <a:defRPr sz="900"/>
            </a:lvl4pPr>
            <a:lvl5pPr marL="1827984" indent="0">
              <a:buNone/>
              <a:defRPr sz="900"/>
            </a:lvl5pPr>
            <a:lvl6pPr marL="2284990" indent="0">
              <a:buNone/>
              <a:defRPr sz="900"/>
            </a:lvl6pPr>
            <a:lvl7pPr marL="2741974" indent="0">
              <a:buNone/>
              <a:defRPr sz="900"/>
            </a:lvl7pPr>
            <a:lvl8pPr marL="3198960" indent="0">
              <a:buNone/>
              <a:defRPr sz="900"/>
            </a:lvl8pPr>
            <a:lvl9pPr marL="365594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9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87" indent="0">
              <a:buNone/>
              <a:defRPr sz="2800"/>
            </a:lvl2pPr>
            <a:lvl3pPr marL="913992" indent="0">
              <a:buNone/>
              <a:defRPr sz="2400"/>
            </a:lvl3pPr>
            <a:lvl4pPr marL="1370988" indent="0">
              <a:buNone/>
              <a:defRPr sz="2000"/>
            </a:lvl4pPr>
            <a:lvl5pPr marL="1827984" indent="0">
              <a:buNone/>
              <a:defRPr sz="2000"/>
            </a:lvl5pPr>
            <a:lvl6pPr marL="2284990" indent="0">
              <a:buNone/>
              <a:defRPr sz="2000"/>
            </a:lvl6pPr>
            <a:lvl7pPr marL="2741974" indent="0">
              <a:buNone/>
              <a:defRPr sz="2000"/>
            </a:lvl7pPr>
            <a:lvl8pPr marL="3198960" indent="0">
              <a:buNone/>
              <a:defRPr sz="2000"/>
            </a:lvl8pPr>
            <a:lvl9pPr marL="3655947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6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87" indent="0">
              <a:buNone/>
              <a:defRPr sz="1200"/>
            </a:lvl2pPr>
            <a:lvl3pPr marL="913992" indent="0">
              <a:buNone/>
              <a:defRPr sz="1100"/>
            </a:lvl3pPr>
            <a:lvl4pPr marL="1370988" indent="0">
              <a:buNone/>
              <a:defRPr sz="900"/>
            </a:lvl4pPr>
            <a:lvl5pPr marL="1827984" indent="0">
              <a:buNone/>
              <a:defRPr sz="900"/>
            </a:lvl5pPr>
            <a:lvl6pPr marL="2284990" indent="0">
              <a:buNone/>
              <a:defRPr sz="900"/>
            </a:lvl6pPr>
            <a:lvl7pPr marL="2741974" indent="0">
              <a:buNone/>
              <a:defRPr sz="900"/>
            </a:lvl7pPr>
            <a:lvl8pPr marL="3198960" indent="0">
              <a:buNone/>
              <a:defRPr sz="900"/>
            </a:lvl8pPr>
            <a:lvl9pPr marL="365594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5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2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3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4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7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3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4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60800" y="2692800"/>
            <a:ext cx="7070400" cy="1082800"/>
          </a:xfrm>
          <a:prstGeom prst="rect">
            <a:avLst/>
          </a:prstGeom>
        </p:spPr>
        <p:txBody>
          <a:bodyPr spcFirstLastPara="1" wrap="square" lIns="91388" tIns="91388" rIns="91388" bIns="91388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3801592" y="4135497"/>
            <a:ext cx="4323608" cy="389695"/>
          </a:xfrm>
          <a:prstGeom prst="rect">
            <a:avLst/>
          </a:prstGeom>
        </p:spPr>
        <p:txBody>
          <a:bodyPr spcFirstLastPara="1" wrap="square" lIns="91388" tIns="91388" rIns="91388" bIns="91388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1887103"/>
      </p:ext>
    </p:extLst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10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71" indent="0" algn="ctr">
              <a:buNone/>
              <a:defRPr sz="2000"/>
            </a:lvl2pPr>
            <a:lvl3pPr marL="914150" indent="0" algn="ctr">
              <a:buNone/>
              <a:defRPr sz="1900"/>
            </a:lvl3pPr>
            <a:lvl4pPr marL="1371226" indent="0" algn="ctr">
              <a:buNone/>
              <a:defRPr sz="1600"/>
            </a:lvl4pPr>
            <a:lvl5pPr marL="1828301" indent="0" algn="ctr">
              <a:buNone/>
              <a:defRPr sz="1600"/>
            </a:lvl5pPr>
            <a:lvl6pPr marL="2285382" indent="0" algn="ctr">
              <a:buNone/>
              <a:defRPr sz="1600"/>
            </a:lvl6pPr>
            <a:lvl7pPr marL="2742450" indent="0" algn="ctr">
              <a:buNone/>
              <a:defRPr sz="1600"/>
            </a:lvl7pPr>
            <a:lvl8pPr marL="3199520" indent="0" algn="ctr">
              <a:buNone/>
              <a:defRPr sz="1600"/>
            </a:lvl8pPr>
            <a:lvl9pPr marL="365659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5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5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7726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5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5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1581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5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5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5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5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5360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5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5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2848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1" indent="0">
              <a:buNone/>
              <a:defRPr sz="2000" b="1"/>
            </a:lvl2pPr>
            <a:lvl3pPr marL="914150" indent="0">
              <a:buNone/>
              <a:defRPr sz="1900" b="1"/>
            </a:lvl3pPr>
            <a:lvl4pPr marL="1371226" indent="0">
              <a:buNone/>
              <a:defRPr sz="1600" b="1"/>
            </a:lvl4pPr>
            <a:lvl5pPr marL="1828301" indent="0">
              <a:buNone/>
              <a:defRPr sz="1600" b="1"/>
            </a:lvl5pPr>
            <a:lvl6pPr marL="2285382" indent="0">
              <a:buNone/>
              <a:defRPr sz="1600" b="1"/>
            </a:lvl6pPr>
            <a:lvl7pPr marL="2742450" indent="0">
              <a:buNone/>
              <a:defRPr sz="1600" b="1"/>
            </a:lvl7pPr>
            <a:lvl8pPr marL="3199520" indent="0">
              <a:buNone/>
              <a:defRPr sz="1600" b="1"/>
            </a:lvl8pPr>
            <a:lvl9pPr marL="365659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1" indent="0">
              <a:buNone/>
              <a:defRPr sz="2000" b="1"/>
            </a:lvl2pPr>
            <a:lvl3pPr marL="914150" indent="0">
              <a:buNone/>
              <a:defRPr sz="1900" b="1"/>
            </a:lvl3pPr>
            <a:lvl4pPr marL="1371226" indent="0">
              <a:buNone/>
              <a:defRPr sz="1600" b="1"/>
            </a:lvl4pPr>
            <a:lvl5pPr marL="1828301" indent="0">
              <a:buNone/>
              <a:defRPr sz="1600" b="1"/>
            </a:lvl5pPr>
            <a:lvl6pPr marL="2285382" indent="0">
              <a:buNone/>
              <a:defRPr sz="1600" b="1"/>
            </a:lvl6pPr>
            <a:lvl7pPr marL="2742450" indent="0">
              <a:buNone/>
              <a:defRPr sz="1600" b="1"/>
            </a:lvl7pPr>
            <a:lvl8pPr marL="3199520" indent="0">
              <a:buNone/>
              <a:defRPr sz="1600" b="1"/>
            </a:lvl8pPr>
            <a:lvl9pPr marL="365659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5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5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0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819" indent="0">
              <a:buNone/>
              <a:defRPr sz="1200"/>
            </a:lvl2pPr>
            <a:lvl3pPr marL="913674" indent="0">
              <a:buNone/>
              <a:defRPr sz="1100"/>
            </a:lvl3pPr>
            <a:lvl4pPr marL="1370512" indent="0">
              <a:buNone/>
              <a:defRPr sz="900"/>
            </a:lvl4pPr>
            <a:lvl5pPr marL="1827349" indent="0">
              <a:buNone/>
              <a:defRPr sz="900"/>
            </a:lvl5pPr>
            <a:lvl6pPr marL="2284206" indent="0">
              <a:buNone/>
              <a:defRPr sz="900"/>
            </a:lvl6pPr>
            <a:lvl7pPr marL="2741022" indent="0">
              <a:buNone/>
              <a:defRPr sz="900"/>
            </a:lvl7pPr>
            <a:lvl8pPr marL="3197840" indent="0">
              <a:buNone/>
              <a:defRPr sz="900"/>
            </a:lvl8pPr>
            <a:lvl9pPr marL="365465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5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5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39899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5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5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6151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71" indent="0">
              <a:buNone/>
              <a:defRPr sz="1500"/>
            </a:lvl2pPr>
            <a:lvl3pPr marL="914150" indent="0">
              <a:buNone/>
              <a:defRPr sz="1200"/>
            </a:lvl3pPr>
            <a:lvl4pPr marL="1371226" indent="0">
              <a:buNone/>
              <a:defRPr sz="1100"/>
            </a:lvl4pPr>
            <a:lvl5pPr marL="1828301" indent="0">
              <a:buNone/>
              <a:defRPr sz="1100"/>
            </a:lvl5pPr>
            <a:lvl6pPr marL="2285382" indent="0">
              <a:buNone/>
              <a:defRPr sz="1100"/>
            </a:lvl6pPr>
            <a:lvl7pPr marL="2742450" indent="0">
              <a:buNone/>
              <a:defRPr sz="1100"/>
            </a:lvl7pPr>
            <a:lvl8pPr marL="3199520" indent="0">
              <a:buNone/>
              <a:defRPr sz="1100"/>
            </a:lvl8pPr>
            <a:lvl9pPr marL="3656591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5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5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7315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71" indent="0">
              <a:buNone/>
              <a:defRPr sz="2800"/>
            </a:lvl2pPr>
            <a:lvl3pPr marL="914150" indent="0">
              <a:buNone/>
              <a:defRPr sz="2400"/>
            </a:lvl3pPr>
            <a:lvl4pPr marL="1371226" indent="0">
              <a:buNone/>
              <a:defRPr sz="2000"/>
            </a:lvl4pPr>
            <a:lvl5pPr marL="1828301" indent="0">
              <a:buNone/>
              <a:defRPr sz="2000"/>
            </a:lvl5pPr>
            <a:lvl6pPr marL="2285382" indent="0">
              <a:buNone/>
              <a:defRPr sz="2000"/>
            </a:lvl6pPr>
            <a:lvl7pPr marL="2742450" indent="0">
              <a:buNone/>
              <a:defRPr sz="2000"/>
            </a:lvl7pPr>
            <a:lvl8pPr marL="3199520" indent="0">
              <a:buNone/>
              <a:defRPr sz="2000"/>
            </a:lvl8pPr>
            <a:lvl9pPr marL="365659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71" indent="0">
              <a:buNone/>
              <a:defRPr sz="1500"/>
            </a:lvl2pPr>
            <a:lvl3pPr marL="914150" indent="0">
              <a:buNone/>
              <a:defRPr sz="1200"/>
            </a:lvl3pPr>
            <a:lvl4pPr marL="1371226" indent="0">
              <a:buNone/>
              <a:defRPr sz="1100"/>
            </a:lvl4pPr>
            <a:lvl5pPr marL="1828301" indent="0">
              <a:buNone/>
              <a:defRPr sz="1100"/>
            </a:lvl5pPr>
            <a:lvl6pPr marL="2285382" indent="0">
              <a:buNone/>
              <a:defRPr sz="1100"/>
            </a:lvl6pPr>
            <a:lvl7pPr marL="2742450" indent="0">
              <a:buNone/>
              <a:defRPr sz="1100"/>
            </a:lvl7pPr>
            <a:lvl8pPr marL="3199520" indent="0">
              <a:buNone/>
              <a:defRPr sz="1100"/>
            </a:lvl8pPr>
            <a:lvl9pPr marL="3656591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5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5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122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5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5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6686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9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39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5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5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304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121870" tIns="121870" rIns="121870" bIns="12187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70" tIns="121870" rIns="121870" bIns="12187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4248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4/7/2025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800540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4/7/2025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9887686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4/7/2025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37784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19" indent="0">
              <a:buNone/>
              <a:defRPr sz="2800"/>
            </a:lvl2pPr>
            <a:lvl3pPr marL="913674" indent="0">
              <a:buNone/>
              <a:defRPr sz="2400"/>
            </a:lvl3pPr>
            <a:lvl4pPr marL="1370512" indent="0">
              <a:buNone/>
              <a:defRPr sz="2000"/>
            </a:lvl4pPr>
            <a:lvl5pPr marL="1827349" indent="0">
              <a:buNone/>
              <a:defRPr sz="2000"/>
            </a:lvl5pPr>
            <a:lvl6pPr marL="2284206" indent="0">
              <a:buNone/>
              <a:defRPr sz="2000"/>
            </a:lvl6pPr>
            <a:lvl7pPr marL="2741022" indent="0">
              <a:buNone/>
              <a:defRPr sz="2000"/>
            </a:lvl7pPr>
            <a:lvl8pPr marL="3197840" indent="0">
              <a:buNone/>
              <a:defRPr sz="2000"/>
            </a:lvl8pPr>
            <a:lvl9pPr marL="365465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7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819" indent="0">
              <a:buNone/>
              <a:defRPr sz="1200"/>
            </a:lvl2pPr>
            <a:lvl3pPr marL="913674" indent="0">
              <a:buNone/>
              <a:defRPr sz="1100"/>
            </a:lvl3pPr>
            <a:lvl4pPr marL="1370512" indent="0">
              <a:buNone/>
              <a:defRPr sz="900"/>
            </a:lvl4pPr>
            <a:lvl5pPr marL="1827349" indent="0">
              <a:buNone/>
              <a:defRPr sz="900"/>
            </a:lvl5pPr>
            <a:lvl6pPr marL="2284206" indent="0">
              <a:buNone/>
              <a:defRPr sz="900"/>
            </a:lvl6pPr>
            <a:lvl7pPr marL="2741022" indent="0">
              <a:buNone/>
              <a:defRPr sz="900"/>
            </a:lvl7pPr>
            <a:lvl8pPr marL="3197840" indent="0">
              <a:buNone/>
              <a:defRPr sz="900"/>
            </a:lvl8pPr>
            <a:lvl9pPr marL="365465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4/7/2025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3368142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4/7/2025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7482366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4/7/2025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4859105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4/7/2025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9888494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4/7/2025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127620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4/7/2025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4825598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4/7/2025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9370017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4/7/2025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3143227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56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76" tIns="45718" rIns="9137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376" tIns="45718" rIns="9137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C616C-8299-4076-8D87-B2DE5334639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C64DD-8407-4FEB-8D26-3F636BF0C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67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42" indent="-342642" algn="l" defTabSz="91367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53" indent="-285537" algn="l" defTabSz="9136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02" indent="-228429" algn="l" defTabSz="9136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20" indent="-228429" algn="l" defTabSz="9136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39" indent="-228429" algn="l" defTabSz="91367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95" indent="-228429" algn="l" defTabSz="9136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32" indent="-228429" algn="l" defTabSz="9136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69" indent="-228429" algn="l" defTabSz="9136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26" indent="-228429" algn="l" defTabSz="9136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4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1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06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2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5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76" tIns="45718" rIns="9137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76" tIns="45718" rIns="9137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36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29" indent="-228429" algn="l" defTabSz="9136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8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0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20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3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95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3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6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2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4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1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06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2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5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681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367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0512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734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429" indent="-228429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86" indent="-22842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02" indent="-22842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20" indent="-22842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739" indent="-22842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2595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3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6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2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4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1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06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2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5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681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367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05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73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6819" indent="-456819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830" indent="-380701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785" indent="-304544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893" indent="-304544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022" indent="-304544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112" indent="-304544" algn="l" defTabSz="121824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9242" indent="-304544" algn="l" defTabSz="121824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8352" indent="-304544" algn="l" defTabSz="121824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7461" indent="-304544" algn="l" defTabSz="121824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91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240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349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478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568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659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787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898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21848" tIns="60924" rIns="121848" bIns="6092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848" tIns="60924" rIns="121848" bIns="6092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121848" tIns="60924" rIns="121848" bIns="6092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3788"/>
              <a:t>4/7/2025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121848" tIns="60924" rIns="121848" bIns="6092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88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121848" tIns="60924" rIns="121848" bIns="6092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543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860" r:id="rId13"/>
  </p:sldLayoutIdLst>
  <p:txStyles>
    <p:titleStyle>
      <a:lvl1pPr algn="l" defTabSz="91378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56" indent="-228456" algn="l" defTabSz="91378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366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42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20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99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908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02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96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606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9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88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82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76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86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62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40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19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4" tIns="45718" rIns="91404" bIns="45718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4" tIns="45718" rIns="91404" bIns="45718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04" tIns="45718" rIns="91404" bIns="4571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defTabSz="913992">
              <a:defRPr/>
            </a:pPr>
            <a:fld id="{D7CF0933-AD9A-483E-B55D-B968C5CAA30A}" type="datetimeFigureOut">
              <a:rPr lang="en-US" smtClean="0"/>
              <a:pPr defTabSz="913992">
                <a:defRPr/>
              </a:pPr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04" tIns="45718" rIns="91404" bIns="4571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defTabSz="913992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04" tIns="45718" rIns="91404" bIns="45718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defTabSz="913992">
              <a:defRPr/>
            </a:pPr>
            <a:fld id="{7E8B42BE-97E8-4C84-9448-6C66074E824B}" type="slidenum">
              <a:rPr lang="en-US" smtClean="0"/>
              <a:pPr defTabSz="91399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73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861" r:id="rId1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698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399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09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798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754" indent="-34275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15" indent="-2856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94" indent="-22850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80" indent="-22850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67" indent="-22850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72" indent="-228504" algn="l" defTabSz="913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68" indent="-228504" algn="l" defTabSz="913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64" indent="-228504" algn="l" defTabSz="913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70" indent="-228504" algn="l" defTabSz="913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2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8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4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74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0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7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21890" tIns="60945" rIns="121890" bIns="6094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890" tIns="60945" rIns="121890" bIns="60945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121890" tIns="60945" rIns="121890" bIns="6094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5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150"/>
              <a:t>4/7/2025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121890" tIns="60945" rIns="121890" bIns="6094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50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121890" tIns="60945" rIns="121890" bIns="6094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5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15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613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txStyles>
    <p:titleStyle>
      <a:lvl1pPr algn="l" defTabSz="91415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1" indent="-228541" algn="l" defTabSz="91415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2" indent="-228541" algn="l" defTabSz="9141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90" indent="-228541" algn="l" defTabSz="9141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60" indent="-228541" algn="l" defTabSz="9141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31" indent="-228541" algn="l" defTabSz="9141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10" indent="-228541" algn="l" defTabSz="9141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86" indent="-228541" algn="l" defTabSz="9141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61" indent="-228541" algn="l" defTabSz="9141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42" indent="-228541" algn="l" defTabSz="9141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1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0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26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01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82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50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20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91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>
              <a:buFont typeface="Arial"/>
              <a:buNone/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>
                <a:buFont typeface="Arial"/>
                <a:buNone/>
              </a:pPr>
              <a:t>4/7/2025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>
              <a:buFont typeface="Arial"/>
              <a:buNone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>
              <a:buFont typeface="Arial"/>
              <a:buNone/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>
                <a:buFont typeface="Arial"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947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microsoft.com/office/2007/relationships/hdphoto" Target="../media/hdphoto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6.xml"/><Relationship Id="rId6" Type="http://schemas.microsoft.com/office/2007/relationships/hdphoto" Target="../media/hdphoto12.wdp"/><Relationship Id="rId11" Type="http://schemas.openxmlformats.org/officeDocument/2006/relationships/image" Target="../media/image19.png"/><Relationship Id="rId5" Type="http://schemas.openxmlformats.org/officeDocument/2006/relationships/image" Target="../media/image25.png"/><Relationship Id="rId10" Type="http://schemas.microsoft.com/office/2007/relationships/hdphoto" Target="../media/hdphoto14.wdp"/><Relationship Id="rId4" Type="http://schemas.microsoft.com/office/2007/relationships/hdphoto" Target="../media/hdphoto11.wdp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audio" Target="../media/audio5.wav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6.xml"/><Relationship Id="rId6" Type="http://schemas.microsoft.com/office/2007/relationships/hdphoto" Target="../media/hdphoto15.wdp"/><Relationship Id="rId5" Type="http://schemas.openxmlformats.org/officeDocument/2006/relationships/image" Target="../media/image28.png"/><Relationship Id="rId4" Type="http://schemas.openxmlformats.org/officeDocument/2006/relationships/audio" Target="../media/audio6.wav"/><Relationship Id="rId9" Type="http://schemas.openxmlformats.org/officeDocument/2006/relationships/audio" Target="../media/audio60.wav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6.xml"/><Relationship Id="rId5" Type="http://schemas.microsoft.com/office/2007/relationships/hdphoto" Target="../media/hdphoto16.wdp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audio" Target="../media/audio20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6.xml"/><Relationship Id="rId6" Type="http://schemas.microsoft.com/office/2007/relationships/hdphoto" Target="../media/hdphoto6.wdp"/><Relationship Id="rId5" Type="http://schemas.openxmlformats.org/officeDocument/2006/relationships/image" Target="../media/image19.pn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6.xml"/><Relationship Id="rId4" Type="http://schemas.openxmlformats.org/officeDocument/2006/relationships/audio" Target="../media/audio20.wav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4.pn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1.xml"/><Relationship Id="rId6" Type="http://schemas.microsoft.com/office/2007/relationships/hdphoto" Target="../media/hdphoto14.wdp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microsoft.com/office/2007/relationships/hdphoto" Target="../media/hdphoto17.wdp"/><Relationship Id="rId4" Type="http://schemas.microsoft.com/office/2007/relationships/hdphoto" Target="../media/hdphoto11.wdp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4.png"/><Relationship Id="rId7" Type="http://schemas.openxmlformats.org/officeDocument/2006/relationships/image" Target="../media/image1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93.xml"/><Relationship Id="rId6" Type="http://schemas.microsoft.com/office/2007/relationships/hdphoto" Target="../media/hdphoto14.wdp"/><Relationship Id="rId5" Type="http://schemas.openxmlformats.org/officeDocument/2006/relationships/image" Target="../media/image27.png"/><Relationship Id="rId4" Type="http://schemas.microsoft.com/office/2007/relationships/hdphoto" Target="../media/hdphoto11.wdp"/><Relationship Id="rId9" Type="http://schemas.openxmlformats.org/officeDocument/2006/relationships/audio" Target="../media/audio8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audio" Target="../media/audio20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6.xml"/><Relationship Id="rId6" Type="http://schemas.microsoft.com/office/2007/relationships/hdphoto" Target="../media/hdphoto6.wdp"/><Relationship Id="rId5" Type="http://schemas.openxmlformats.org/officeDocument/2006/relationships/image" Target="../media/image19.png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3.xml"/><Relationship Id="rId4" Type="http://schemas.openxmlformats.org/officeDocument/2006/relationships/audio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audio" Target="../media/audio20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6.xml"/><Relationship Id="rId6" Type="http://schemas.microsoft.com/office/2007/relationships/hdphoto" Target="../media/hdphoto6.wdp"/><Relationship Id="rId5" Type="http://schemas.openxmlformats.org/officeDocument/2006/relationships/image" Target="../media/image19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10.wdp"/><Relationship Id="rId3" Type="http://schemas.openxmlformats.org/officeDocument/2006/relationships/audio" Target="../media/audio4.wav"/><Relationship Id="rId7" Type="http://schemas.microsoft.com/office/2007/relationships/hdphoto" Target="../media/hdphoto7.wdp"/><Relationship Id="rId12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20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microsoft.com/office/2007/relationships/hdphoto" Target="../media/hdphoto8.wdp"/><Relationship Id="rId14" Type="http://schemas.openxmlformats.org/officeDocument/2006/relationships/audio" Target="../media/audio30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430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745455" y="2990850"/>
            <a:ext cx="6456680" cy="2436493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24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1015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defTabSz="1218240">
                <a:defRPr/>
              </a:pPr>
              <a:r>
                <a:rPr lang="en-US" altLang="zh-CN" sz="8000" spc="300" dirty="0" err="1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1 + 2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0" y="232618"/>
            <a:ext cx="11948391" cy="1138769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pPr algn="ctr">
              <a:defRPr/>
            </a:pP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688" y="2271826"/>
            <a:ext cx="8074854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666965" y="3108122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48757" y="3671077"/>
            <a:ext cx="4304714" cy="105507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>
                <a:gd name="adj" fmla="val 18290"/>
              </a:avLst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ĐỌC ĐOẠN TRONG NHÓM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757C96-06E7-5303-90E6-C605C0B4C462}"/>
              </a:ext>
            </a:extLst>
          </p:cNvPr>
          <p:cNvSpPr txBox="1"/>
          <p:nvPr/>
        </p:nvSpPr>
        <p:spPr>
          <a:xfrm>
            <a:off x="1558119" y="515644"/>
            <a:ext cx="9075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en-US" sz="5400" b="1" dirty="0" err="1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P001 4 hàng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Cuốn</a:t>
            </a:r>
            <a:r>
              <a:rPr lang="en-US" sz="54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P001 4 hàng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P001 4 hàng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sách</a:t>
            </a:r>
            <a:r>
              <a:rPr lang="en-US" sz="54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P001 4 hàng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P001 4 hàng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của</a:t>
            </a:r>
            <a:r>
              <a:rPr lang="en-US" sz="54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P001 4 hàng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P001 4 hàng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</a:t>
            </a:r>
            <a:r>
              <a:rPr lang="en-US" sz="54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P001 4 hàng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</p:txBody>
      </p:sp>
      <p:pic>
        <p:nvPicPr>
          <p:cNvPr id="6" name="18">
            <a:extLst>
              <a:ext uri="{FF2B5EF4-FFF2-40B4-BE49-F238E27FC236}">
                <a16:creationId xmlns:a16="http://schemas.microsoft.com/office/drawing/2014/main" id="{322BE08A-C103-4B3D-B96D-52AB0BED59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576" y="0"/>
            <a:ext cx="2351763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10027"/>
      </p:ext>
    </p:extLst>
  </p:cSld>
  <p:clrMapOvr>
    <a:masterClrMapping/>
  </p:clrMapOvr>
  <p:transition advClick="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53" y="2271828"/>
            <a:ext cx="8074854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356662" y="2963165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05360" y="3558325"/>
            <a:ext cx="4304714" cy="105507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>
                <a:gd name="adj" fmla="val 18290"/>
              </a:avLst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 </a:t>
            </a:r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ĐỌC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30F0AA-7599-BDCC-B474-64E5BCA7EFFE}"/>
              </a:ext>
            </a:extLst>
          </p:cNvPr>
          <p:cNvSpPr txBox="1"/>
          <p:nvPr/>
        </p:nvSpPr>
        <p:spPr>
          <a:xfrm>
            <a:off x="1558119" y="985329"/>
            <a:ext cx="9075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400"/>
              </a:spcBef>
              <a:defRPr/>
            </a:pPr>
            <a:r>
              <a:rPr lang="en-US" sz="5400" b="1" dirty="0" err="1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P001 4 hàng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Cuốn</a:t>
            </a:r>
            <a:r>
              <a:rPr lang="en-US" sz="54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P001 4 hàng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P001 4 hàng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sách</a:t>
            </a:r>
            <a:r>
              <a:rPr lang="en-US" sz="54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P001 4 hàng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P001 4 hàng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của</a:t>
            </a:r>
            <a:r>
              <a:rPr lang="en-US" sz="54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P001 4 hàng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P001 4 hàng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</a:t>
            </a:r>
            <a:r>
              <a:rPr lang="en-US" sz="54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P001 4 hàng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512800"/>
      </p:ext>
    </p:extLst>
  </p:cSld>
  <p:clrMapOvr>
    <a:masterClrMapping/>
  </p:clrMapOvr>
  <p:transition advClick="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7" l="3175" r="96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69"/>
          <a:stretch/>
        </p:blipFill>
        <p:spPr bwMode="auto">
          <a:xfrm>
            <a:off x="9681028" y="2854207"/>
            <a:ext cx="1476371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12192000" cy="6858001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659087" y="2127131"/>
            <a:ext cx="5768772" cy="2131189"/>
            <a:chOff x="2744315" y="1595348"/>
            <a:chExt cx="4326579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Right Arrow 4"/>
            <p:cNvSpPr/>
            <p:nvPr/>
          </p:nvSpPr>
          <p:spPr>
            <a:xfrm>
              <a:off x="2744315" y="1595348"/>
              <a:ext cx="4326579" cy="1598392"/>
            </a:xfrm>
            <a:prstGeom prst="rightArrow">
              <a:avLst>
                <a:gd name="adj1" fmla="val 58172"/>
                <a:gd name="adj2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8751" y="2040601"/>
              <a:ext cx="3113449" cy="68095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5300" b="1">
                  <a:solidFill>
                    <a:srgbClr val="0418AC"/>
                  </a:solidFill>
                </a:rPr>
                <a:t>Trả lời câu hỏi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17286" y="2375984"/>
            <a:ext cx="1567716" cy="1633483"/>
            <a:chOff x="2210284" y="3447251"/>
            <a:chExt cx="826089" cy="809063"/>
          </a:xfrm>
        </p:grpSpPr>
        <p:sp>
          <p:nvSpPr>
            <p:cNvPr id="10" name="Oval 9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62" y="4007799"/>
            <a:ext cx="2111697" cy="281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517" y="3793317"/>
            <a:ext cx="3275483" cy="306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1569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54503"/>
            <a:ext cx="12192000" cy="6742844"/>
            <a:chOff x="0" y="0"/>
            <a:chExt cx="9144000" cy="519358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519358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1194273" y="366888"/>
            <a:ext cx="11063857" cy="692493"/>
          </a:xfrm>
          <a:prstGeom prst="rect">
            <a:avLst/>
          </a:prstGeom>
          <a:noFill/>
        </p:spPr>
        <p:txBody>
          <a:bodyPr wrap="none" lIns="121869" tIns="60934" rIns="121869" bIns="60934" rtlCol="0">
            <a:spAutoFit/>
          </a:bodyPr>
          <a:lstStyle/>
          <a:p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7887" y="180827"/>
            <a:ext cx="1101452" cy="1078751"/>
            <a:chOff x="2210284" y="3447251"/>
            <a:chExt cx="826089" cy="809063"/>
          </a:xfrm>
        </p:grpSpPr>
        <p:sp>
          <p:nvSpPr>
            <p:cNvPr id="2" name="Oval 1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671065" y="1277001"/>
            <a:ext cx="518091" cy="646331"/>
          </a:xfrm>
          <a:prstGeom prst="rect">
            <a:avLst/>
          </a:prstGeom>
          <a:noFill/>
        </p:spPr>
        <p:txBody>
          <a:bodyPr wrap="none" lIns="91404" tIns="45718" rIns="91404" bIns="45718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114100" y="1240209"/>
            <a:ext cx="492443" cy="646331"/>
          </a:xfrm>
          <a:prstGeom prst="rect">
            <a:avLst/>
          </a:prstGeom>
          <a:noFill/>
        </p:spPr>
        <p:txBody>
          <a:bodyPr wrap="none" lIns="91404" tIns="45718" rIns="91404" bIns="45718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2041" y="2081051"/>
            <a:ext cx="2017987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72041" y="3337047"/>
            <a:ext cx="2017987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72041" y="4530003"/>
            <a:ext cx="2017987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072041" y="5628363"/>
            <a:ext cx="2017987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lục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23323" y="2112583"/>
            <a:ext cx="6448112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đời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423323" y="3337071"/>
            <a:ext cx="6448112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23323" y="4514261"/>
            <a:ext cx="6448112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423323" y="5644153"/>
            <a:ext cx="6448112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3090049" y="2569785"/>
            <a:ext cx="2333297" cy="1387363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3157579" y="3692551"/>
            <a:ext cx="2265744" cy="1431244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5" idx="3"/>
            <a:endCxn id="12" idx="1"/>
          </p:cNvCxnSpPr>
          <p:nvPr/>
        </p:nvCxnSpPr>
        <p:spPr>
          <a:xfrm flipV="1">
            <a:off x="3090049" y="2569785"/>
            <a:ext cx="2333297" cy="2417419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3090049" y="5864775"/>
            <a:ext cx="2333297" cy="536028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5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  <p:sndAc>
          <p:stSnd>
            <p:snd r:embed="rId3" name="wind.wav"/>
          </p:stSnd>
        </p:sndAc>
      </p:transition>
    </mc:Choice>
    <mc:Fallback xmlns="">
      <p:transition spd="slow">
        <p:fade/>
        <p:sndAc>
          <p:stSnd>
            <p:snd r:embed="rId9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798545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oogle Shape;378;p32">
            <a:extLst>
              <a:ext uri="{FF2B5EF4-FFF2-40B4-BE49-F238E27FC236}">
                <a16:creationId xmlns:a16="http://schemas.microsoft.com/office/drawing/2014/main" id="{62D107F4-816D-42A6-94A9-60A6D73BB6D5}"/>
              </a:ext>
            </a:extLst>
          </p:cNvPr>
          <p:cNvGrpSpPr/>
          <p:nvPr/>
        </p:nvGrpSpPr>
        <p:grpSpPr>
          <a:xfrm>
            <a:off x="2154208" y="100894"/>
            <a:ext cx="6887969" cy="1669729"/>
            <a:chOff x="589295" y="2199196"/>
            <a:chExt cx="2577800" cy="446948"/>
          </a:xfrm>
        </p:grpSpPr>
        <p:sp>
          <p:nvSpPr>
            <p:cNvPr id="19" name="Google Shape;379;p32">
              <a:extLst>
                <a:ext uri="{FF2B5EF4-FFF2-40B4-BE49-F238E27FC236}">
                  <a16:creationId xmlns:a16="http://schemas.microsoft.com/office/drawing/2014/main" id="{C8514228-6DD7-4F9B-98CC-8CDAC76C6B51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3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380;p32">
              <a:extLst>
                <a:ext uri="{FF2B5EF4-FFF2-40B4-BE49-F238E27FC236}">
                  <a16:creationId xmlns:a16="http://schemas.microsoft.com/office/drawing/2014/main" id="{79F6DCF7-8829-4146-AEC8-ED685AC69261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3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381;p32">
              <a:extLst>
                <a:ext uri="{FF2B5EF4-FFF2-40B4-BE49-F238E27FC236}">
                  <a16:creationId xmlns:a16="http://schemas.microsoft.com/office/drawing/2014/main" id="{40387DD3-2078-4D9A-99A0-8D14483594E7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3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" name="Google Shape;786;p36"/>
          <p:cNvGrpSpPr/>
          <p:nvPr/>
        </p:nvGrpSpPr>
        <p:grpSpPr>
          <a:xfrm rot="-10790939">
            <a:off x="1490155" y="2084298"/>
            <a:ext cx="9662377" cy="1564701"/>
            <a:chOff x="1881479" y="1597500"/>
            <a:chExt cx="1106346" cy="402847"/>
          </a:xfrm>
        </p:grpSpPr>
        <p:sp>
          <p:nvSpPr>
            <p:cNvPr id="23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3992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4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</p:grpSp>
      <p:sp>
        <p:nvSpPr>
          <p:cNvPr id="25" name="Google Shape;792;p36"/>
          <p:cNvSpPr txBox="1">
            <a:spLocks/>
          </p:cNvSpPr>
          <p:nvPr/>
        </p:nvSpPr>
        <p:spPr>
          <a:xfrm>
            <a:off x="2708392" y="2350604"/>
            <a:ext cx="7696849" cy="761349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marL="342754" indent="-34275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15" indent="-28563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494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80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467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472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68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64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70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b="1" dirty="0">
                <a:latin typeface="Times New Roman" pitchFamily="18" charset="0"/>
                <a:cs typeface="Times New Roman" pitchFamily="18" charset="0"/>
              </a:rPr>
              <a:t>Qua tên sách, em có thể biết được điều gì?</a:t>
            </a:r>
          </a:p>
        </p:txBody>
      </p:sp>
      <p:sp>
        <p:nvSpPr>
          <p:cNvPr id="26" name="Google Shape;386;p32">
            <a:extLst>
              <a:ext uri="{FF2B5EF4-FFF2-40B4-BE49-F238E27FC236}">
                <a16:creationId xmlns:a16="http://schemas.microsoft.com/office/drawing/2014/main" id="{F4E22EA5-AAAA-4C72-A455-7375E636DF8F}"/>
              </a:ext>
            </a:extLst>
          </p:cNvPr>
          <p:cNvSpPr txBox="1">
            <a:spLocks/>
          </p:cNvSpPr>
          <p:nvPr/>
        </p:nvSpPr>
        <p:spPr>
          <a:xfrm>
            <a:off x="2062968" y="20701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2" tIns="121852" rIns="121852" bIns="121852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defTabSz="913992">
              <a:buClr>
                <a:srgbClr val="000000"/>
              </a:buClr>
            </a:pP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510432" y="2261075"/>
            <a:ext cx="1235133" cy="1206833"/>
            <a:chOff x="1187619" y="2049661"/>
            <a:chExt cx="1235133" cy="1206833"/>
          </a:xfrm>
        </p:grpSpPr>
        <p:sp>
          <p:nvSpPr>
            <p:cNvPr id="2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5" y="2237578"/>
              <a:ext cx="70862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992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30" name="Rectangle: Rounded Corners 1">
            <a:extLst>
              <a:ext uri="{FF2B5EF4-FFF2-40B4-BE49-F238E27FC236}">
                <a16:creationId xmlns:a16="http://schemas.microsoft.com/office/drawing/2014/main" id="{5DB9E87A-2104-418A-997D-6F14E5B919D2}"/>
              </a:ext>
            </a:extLst>
          </p:cNvPr>
          <p:cNvSpPr/>
          <p:nvPr/>
        </p:nvSpPr>
        <p:spPr>
          <a:xfrm>
            <a:off x="804052" y="4153012"/>
            <a:ext cx="10862442" cy="10382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4" tIns="45718" rIns="91404" bIns="45718"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701972" y="374320"/>
            <a:ext cx="1635115" cy="1078751"/>
            <a:chOff x="2210284" y="3447251"/>
            <a:chExt cx="826089" cy="809063"/>
          </a:xfrm>
        </p:grpSpPr>
        <p:sp>
          <p:nvSpPr>
            <p:cNvPr id="32" name="Oval 31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60170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70286"/>
            <a:ext cx="12192000" cy="6727077"/>
            <a:chOff x="0" y="-48576"/>
            <a:chExt cx="9144000" cy="5181443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0" y="-48576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0" b="9796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5866"/>
            <a:ext cx="2121184" cy="210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064" y="4751608"/>
            <a:ext cx="2251304" cy="210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31836" y="330380"/>
            <a:ext cx="11580495" cy="132588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698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399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09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798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29615" y="1912388"/>
            <a:ext cx="3148702" cy="8420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3100" dirty="0">
                <a:latin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1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1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endParaRPr lang="en-US" sz="31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20133" y="3209689"/>
            <a:ext cx="3158184" cy="8420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3100" dirty="0">
                <a:latin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1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1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endParaRPr lang="en-US" sz="31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683374" y="1912389"/>
            <a:ext cx="3322122" cy="8420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3100">
                <a:latin typeface="Arial-Rounded" panose="020B0500000000000000" pitchFamily="34" charset="0"/>
                <a:cs typeface="Arial-Rounded" panose="020B0500000000000000" pitchFamily="34" charset="0"/>
              </a:rPr>
              <a:t>c. Tên sách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683374" y="3165657"/>
            <a:ext cx="3311963" cy="8420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3100" dirty="0">
                <a:latin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lang="en-US" sz="31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1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1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endParaRPr lang="en-US" sz="31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56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8 -0.01482 L -0.00508 0.00231 C -0.00508 0.00995 -0.14003 0.01944 -0.24944 0.01944 L -0.49355 0.01944 " pathEditMode="relative" rAng="0" ptsTypes="FfFF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24" y="17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8533e-05 4.62243e-05 L 1.28533e-05 0.0873148 C 1.28533e-05 0.126411 0.000127854 0.174583 0.000221188 0.174583 L 0.000429523 0.174583 " pathEditMode="relative" rAng="0" ptsTypes="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5408 -0.01333 L -0.00505408 -0.0880059 C -0.00505408 -0.121461 -0.00493908 -0.162682 -0.00484575 -0.162682 L -0.00463741 -0.162682 " pathEditMode="relative" rAng="0" ptsTypes="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1459 L 0.00208 -0.01759 C 0.00208 -0.01921 0.13963 -0.02084 0.25127 -0.02084 L 0.50071 -0.02084 " pathEditMode="relative" rAng="0" ptsTypes="FfFF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32" y="-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9" grpId="0" animBg="1"/>
      <p:bldP spid="19" grpId="1" animBg="1"/>
      <p:bldP spid="21" grpId="0" animBg="1"/>
      <p:bldP spid="21" grpId="1" animBg="1"/>
      <p:bldP spid="22" grpId="0" bldLvl="0" animBg="1"/>
      <p:bldP spid="22" grpId="1" animBg="1"/>
      <p:bldP spid="23" grpId="0" animBg="1"/>
      <p:bldP spid="23" grpId="1" animBg="1"/>
      <p:bldP spid="23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70286"/>
            <a:ext cx="12192000" cy="6727077"/>
            <a:chOff x="0" y="-48576"/>
            <a:chExt cx="9144000" cy="5181443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0" y="-48576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Content Placeholder 5" descr="Cap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39" y="157650"/>
            <a:ext cx="10641740" cy="40720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0270" y="4445876"/>
            <a:ext cx="9268563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đước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2064" y="5276214"/>
            <a:ext cx="10091224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99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7" l="3175" r="96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69"/>
          <a:stretch/>
        </p:blipFill>
        <p:spPr bwMode="auto">
          <a:xfrm>
            <a:off x="10896372" y="4007800"/>
            <a:ext cx="1188513" cy="254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39919"/>
            <a:ext cx="12192000" cy="6742844"/>
            <a:chOff x="0" y="0"/>
            <a:chExt cx="9144000" cy="519358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9358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756231" y="63057"/>
            <a:ext cx="8507124" cy="2002395"/>
            <a:chOff x="2744315" y="1595348"/>
            <a:chExt cx="6530032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Right Arrow 4"/>
            <p:cNvSpPr/>
            <p:nvPr/>
          </p:nvSpPr>
          <p:spPr>
            <a:xfrm>
              <a:off x="2744315" y="1595348"/>
              <a:ext cx="6530032" cy="1598392"/>
            </a:xfrm>
            <a:prstGeom prst="rightArrow">
              <a:avLst>
                <a:gd name="adj1" fmla="val 58172"/>
                <a:gd name="adj2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70">
                <a:buClr>
                  <a:srgbClr val="000000"/>
                </a:buClr>
              </a:pPr>
              <a:endParaRPr lang="en-US" kern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8751" y="2040601"/>
              <a:ext cx="5281373" cy="614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870">
                <a:buClr>
                  <a:srgbClr val="000000"/>
                </a:buClr>
              </a:pPr>
              <a:r>
                <a:rPr lang="en-US" sz="4400" b="1" kern="0" dirty="0" err="1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Luyện</a:t>
              </a:r>
              <a:r>
                <a:rPr lang="en-US" sz="4400" b="1" kern="0" dirty="0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4400" b="1" kern="0" dirty="0" err="1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tập</a:t>
              </a:r>
              <a:r>
                <a:rPr lang="en-US" sz="4400" b="1" kern="0" dirty="0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4400" b="1" kern="0" dirty="0" err="1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theo</a:t>
              </a:r>
              <a:r>
                <a:rPr lang="en-US" sz="4400" b="1" kern="0" dirty="0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4400" b="1" kern="0" dirty="0" err="1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văn</a:t>
              </a:r>
              <a:r>
                <a:rPr lang="en-US" sz="4400" b="1" kern="0" dirty="0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4400" b="1" kern="0" dirty="0" err="1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bản</a:t>
              </a:r>
              <a:r>
                <a:rPr lang="en-US" sz="4400" b="1" kern="0" dirty="0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4400" b="1" kern="0" dirty="0" err="1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đọc</a:t>
              </a:r>
              <a:endParaRPr lang="en-US" sz="4400" b="1" kern="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782" y="4490013"/>
            <a:ext cx="1749620" cy="233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996" y="4490013"/>
            <a:ext cx="2490413" cy="233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920327" y="198882"/>
            <a:ext cx="1182767" cy="1633483"/>
            <a:chOff x="1812964" y="1781988"/>
            <a:chExt cx="1175787" cy="1225112"/>
          </a:xfrm>
        </p:grpSpPr>
        <p:sp>
          <p:nvSpPr>
            <p:cNvPr id="10" name="Oval 9"/>
            <p:cNvSpPr/>
            <p:nvPr/>
          </p:nvSpPr>
          <p:spPr>
            <a:xfrm>
              <a:off x="1812964" y="1781988"/>
              <a:ext cx="1175787" cy="1225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70">
                <a:buClr>
                  <a:srgbClr val="000000"/>
                </a:buClr>
              </a:pPr>
              <a:endParaRPr lang="en-US" kern="0">
                <a:solidFill>
                  <a:prstClr val="white"/>
                </a:solidFill>
                <a:sym typeface="Arial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195" b="89655" l="9091" r="94949"/>
                      </a14:imgEffect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26" t="18573" r="5274" b="18573"/>
            <a:stretch/>
          </p:blipFill>
          <p:spPr bwMode="auto">
            <a:xfrm>
              <a:off x="1926772" y="2040600"/>
              <a:ext cx="903514" cy="707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Text Box 4"/>
          <p:cNvSpPr txBox="1"/>
          <p:nvPr/>
        </p:nvSpPr>
        <p:spPr>
          <a:xfrm>
            <a:off x="204952" y="1958496"/>
            <a:ext cx="11792607" cy="769437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89250" y="2852752"/>
            <a:ext cx="9310143" cy="392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3852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7" l="3175" r="96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69"/>
          <a:stretch/>
        </p:blipFill>
        <p:spPr bwMode="auto">
          <a:xfrm>
            <a:off x="10722932" y="4007800"/>
            <a:ext cx="1188513" cy="254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12192000" cy="6798521"/>
            <a:chOff x="0" y="-24288"/>
            <a:chExt cx="9144000" cy="5157155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-24288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8" y="4505779"/>
            <a:ext cx="1749620" cy="233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100" y="4490013"/>
            <a:ext cx="2490413" cy="233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Google Shape;386;p32">
            <a:extLst>
              <a:ext uri="{FF2B5EF4-FFF2-40B4-BE49-F238E27FC236}">
                <a16:creationId xmlns:a16="http://schemas.microsoft.com/office/drawing/2014/main" id="{15E81FD1-6227-4E8F-9825-DEE3F62DB3D3}"/>
              </a:ext>
            </a:extLst>
          </p:cNvPr>
          <p:cNvSpPr txBox="1">
            <a:spLocks/>
          </p:cNvSpPr>
          <p:nvPr/>
        </p:nvSpPr>
        <p:spPr>
          <a:xfrm>
            <a:off x="326103" y="119801"/>
            <a:ext cx="11865897" cy="613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r>
              <a:rPr lang="en-US" sz="4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hơp</a:t>
            </a:r>
            <a:r>
              <a:rPr lang="en-US" sz="4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E3393F5E-2AD7-4E87-8700-92693924FF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310864"/>
              </p:ext>
            </p:extLst>
          </p:nvPr>
        </p:nvGraphicFramePr>
        <p:xfrm>
          <a:off x="1777198" y="2655973"/>
          <a:ext cx="8657122" cy="3897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8561">
                  <a:extLst>
                    <a:ext uri="{9D8B030D-6E8A-4147-A177-3AD203B41FA5}">
                      <a16:colId xmlns:a16="http://schemas.microsoft.com/office/drawing/2014/main" val="662107059"/>
                    </a:ext>
                  </a:extLst>
                </a:gridCol>
                <a:gridCol w="4328561">
                  <a:extLst>
                    <a:ext uri="{9D8B030D-6E8A-4147-A177-3AD203B41FA5}">
                      <a16:colId xmlns:a16="http://schemas.microsoft.com/office/drawing/2014/main" val="1134011245"/>
                    </a:ext>
                  </a:extLst>
                </a:gridCol>
              </a:tblGrid>
              <a:tr h="115573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605483"/>
                  </a:ext>
                </a:extLst>
              </a:tr>
              <a:tr h="27418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910628"/>
                  </a:ext>
                </a:extLst>
              </a:tr>
            </a:tbl>
          </a:graphicData>
        </a:graphic>
      </p:graphicFrame>
      <p:sp>
        <p:nvSpPr>
          <p:cNvPr id="20" name="Thought Bubble: Cloud 1">
            <a:extLst>
              <a:ext uri="{FF2B5EF4-FFF2-40B4-BE49-F238E27FC236}">
                <a16:creationId xmlns:a16="http://schemas.microsoft.com/office/drawing/2014/main" id="{4127BA63-FE5F-4F0D-A545-E343982E4B3E}"/>
              </a:ext>
            </a:extLst>
          </p:cNvPr>
          <p:cNvSpPr/>
          <p:nvPr/>
        </p:nvSpPr>
        <p:spPr>
          <a:xfrm>
            <a:off x="1727228" y="702024"/>
            <a:ext cx="2235200" cy="711200"/>
          </a:xfrm>
          <a:prstGeom prst="cloudCallout">
            <a:avLst>
              <a:gd name="adj1" fmla="val -11264"/>
              <a:gd name="adj2" fmla="val 46173"/>
            </a:avLst>
          </a:prstGeom>
          <a:solidFill>
            <a:srgbClr val="CCEC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hought Bubble: Cloud 19">
            <a:extLst>
              <a:ext uri="{FF2B5EF4-FFF2-40B4-BE49-F238E27FC236}">
                <a16:creationId xmlns:a16="http://schemas.microsoft.com/office/drawing/2014/main" id="{106B061D-8E8D-4753-9CAE-F1A74D8A853E}"/>
              </a:ext>
            </a:extLst>
          </p:cNvPr>
          <p:cNvSpPr/>
          <p:nvPr/>
        </p:nvSpPr>
        <p:spPr>
          <a:xfrm>
            <a:off x="4903110" y="726498"/>
            <a:ext cx="2479391" cy="757846"/>
          </a:xfrm>
          <a:prstGeom prst="cloudCallout">
            <a:avLst>
              <a:gd name="adj1" fmla="val -11264"/>
              <a:gd name="adj2" fmla="val 46173"/>
            </a:avLst>
          </a:prstGeom>
          <a:solidFill>
            <a:srgbClr val="CCEC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hought Bubble: Cloud 20">
            <a:extLst>
              <a:ext uri="{FF2B5EF4-FFF2-40B4-BE49-F238E27FC236}">
                <a16:creationId xmlns:a16="http://schemas.microsoft.com/office/drawing/2014/main" id="{143B6EDB-C541-43F9-AD4A-7D8CC2C1729F}"/>
              </a:ext>
            </a:extLst>
          </p:cNvPr>
          <p:cNvSpPr/>
          <p:nvPr/>
        </p:nvSpPr>
        <p:spPr>
          <a:xfrm>
            <a:off x="7796086" y="773144"/>
            <a:ext cx="2262350" cy="711200"/>
          </a:xfrm>
          <a:prstGeom prst="cloudCallout">
            <a:avLst>
              <a:gd name="adj1" fmla="val -11264"/>
              <a:gd name="adj2" fmla="val 46173"/>
            </a:avLst>
          </a:prstGeom>
          <a:solidFill>
            <a:srgbClr val="CCEC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hought Bubble: Cloud 22">
            <a:extLst>
              <a:ext uri="{FF2B5EF4-FFF2-40B4-BE49-F238E27FC236}">
                <a16:creationId xmlns:a16="http://schemas.microsoft.com/office/drawing/2014/main" id="{6BFA6D74-D9D8-45A2-B391-364F0CAC38B6}"/>
              </a:ext>
            </a:extLst>
          </p:cNvPr>
          <p:cNvSpPr/>
          <p:nvPr/>
        </p:nvSpPr>
        <p:spPr>
          <a:xfrm>
            <a:off x="3074854" y="1671379"/>
            <a:ext cx="2235200" cy="711200"/>
          </a:xfrm>
          <a:prstGeom prst="cloudCallout">
            <a:avLst>
              <a:gd name="adj1" fmla="val -11264"/>
              <a:gd name="adj2" fmla="val 46173"/>
            </a:avLst>
          </a:prstGeom>
          <a:solidFill>
            <a:srgbClr val="CCEC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hought Bubble: Cloud 23">
            <a:extLst>
              <a:ext uri="{FF2B5EF4-FFF2-40B4-BE49-F238E27FC236}">
                <a16:creationId xmlns:a16="http://schemas.microsoft.com/office/drawing/2014/main" id="{2B33E5C4-6684-44FE-A22F-211CA3B4C106}"/>
              </a:ext>
            </a:extLst>
          </p:cNvPr>
          <p:cNvSpPr/>
          <p:nvPr/>
        </p:nvSpPr>
        <p:spPr>
          <a:xfrm>
            <a:off x="6340423" y="1685693"/>
            <a:ext cx="1783080" cy="711200"/>
          </a:xfrm>
          <a:prstGeom prst="cloudCallout">
            <a:avLst>
              <a:gd name="adj1" fmla="val -11264"/>
              <a:gd name="adj2" fmla="val 46173"/>
            </a:avLst>
          </a:prstGeom>
          <a:solidFill>
            <a:srgbClr val="CCEC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07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9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2933E-6 -3.33333E-6 L -0.44236 0.57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18" y="289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0608E-6 -1.11111E-6 L -0.20867 0.4560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34" y="2280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1478E-6 3.33333E-6 L 0.07178 0.726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2" y="3634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903E-6 -1.85185E-6 L 0.34246 0.3594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16" y="1796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8149E-7 4.81481E-6 L 0.10134 0.5351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7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70286"/>
            <a:ext cx="12192000" cy="6727077"/>
            <a:chOff x="0" y="-48576"/>
            <a:chExt cx="9144000" cy="5181443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0" y="-48576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0" b="9796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5866"/>
            <a:ext cx="2121184" cy="210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170" y="4751608"/>
            <a:ext cx="2251304" cy="210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698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399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09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798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câu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38201" y="1825625"/>
            <a:ext cx="5688724" cy="791451"/>
          </a:xfrm>
          <a:prstGeom prst="rect">
            <a:avLst/>
          </a:prstGeom>
        </p:spPr>
        <p:txBody>
          <a:bodyPr/>
          <a:lstStyle>
            <a:lvl1pPr marL="342754" indent="-34275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15" indent="-28563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494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80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467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472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68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64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70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a. Tên sách được đặt ở 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3"/>
          <p:cNvSpPr txBox="1"/>
          <p:nvPr/>
        </p:nvSpPr>
        <p:spPr>
          <a:xfrm>
            <a:off x="5817472" y="1832727"/>
            <a:ext cx="5243195" cy="707882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4"/>
          <p:cNvSpPr txBox="1"/>
          <p:nvPr/>
        </p:nvSpPr>
        <p:spPr>
          <a:xfrm>
            <a:off x="6307331" y="2940732"/>
            <a:ext cx="5243195" cy="706755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17472" y="1813033"/>
            <a:ext cx="1168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(.....)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16724" y="2958691"/>
            <a:ext cx="1168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(.....)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6348" y="2937933"/>
            <a:ext cx="56255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ở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1957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/>
      <p:bldP spid="17" grpId="0"/>
      <p:bldP spid="17" grpId="1"/>
      <p:bldP spid="18" grpId="0"/>
      <p:bldP spid="18" grpId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10145" y="3554499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9373424" y="5599640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3409102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7" y="-103743"/>
            <a:ext cx="7069283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4246626" y="4470501"/>
            <a:ext cx="4279776" cy="227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3211" y="546478"/>
            <a:ext cx="6645894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 hình chữ nhật, Chữ nghĩa đầy mình, Ai mà muốn giỏi, Sẽ phải nhìn tôi - Là gì?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27955" y="5317490"/>
            <a:ext cx="31775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Quyển sách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386;p32">
            <a:extLst>
              <a:ext uri="{FF2B5EF4-FFF2-40B4-BE49-F238E27FC236}">
                <a16:creationId xmlns:a16="http://schemas.microsoft.com/office/drawing/2014/main" id="{8A82FDD3-03E5-4D5C-A48E-7C045179A9E2}"/>
              </a:ext>
            </a:extLst>
          </p:cNvPr>
          <p:cNvSpPr txBox="1">
            <a:spLocks/>
          </p:cNvSpPr>
          <p:nvPr/>
        </p:nvSpPr>
        <p:spPr>
          <a:xfrm>
            <a:off x="2604813" y="-127000"/>
            <a:ext cx="7070400" cy="1082800"/>
          </a:xfrm>
          <a:prstGeom prst="rect">
            <a:avLst/>
          </a:prstGeom>
        </p:spPr>
        <p:txBody>
          <a:bodyPr spcFirstLastPara="1" vert="horz" wrap="square" lIns="121814" tIns="121814" rIns="121814" bIns="121814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 SÁCH CỦA EM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3" y="1193803"/>
            <a:ext cx="5044692" cy="5473700"/>
          </a:xfrm>
        </p:spPr>
      </p:pic>
      <p:sp>
        <p:nvSpPr>
          <p:cNvPr id="6" name="Cloud Callout 5"/>
          <p:cNvSpPr/>
          <p:nvPr/>
        </p:nvSpPr>
        <p:spPr>
          <a:xfrm>
            <a:off x="2604815" y="1061445"/>
            <a:ext cx="1562100" cy="1186815"/>
          </a:xfrm>
          <a:prstGeom prst="cloudCallout">
            <a:avLst>
              <a:gd name="adj1" fmla="val 138374"/>
              <a:gd name="adj2" fmla="val 11853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9391653" y="4014513"/>
            <a:ext cx="2738755" cy="1186815"/>
          </a:xfrm>
          <a:prstGeom prst="cloudCallout">
            <a:avLst>
              <a:gd name="adj1" fmla="val -62815"/>
              <a:gd name="adj2" fmla="val 13084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endParaRPr 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9905365" y="1784393"/>
            <a:ext cx="2058035" cy="1186815"/>
          </a:xfrm>
          <a:prstGeom prst="cloudCallout">
            <a:avLst>
              <a:gd name="adj1" fmla="val -102760"/>
              <a:gd name="adj2" fmla="val -7124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endParaRPr 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E2267E-5488-4A55-A290-AD4AB3E9BB39}"/>
              </a:ext>
            </a:extLst>
          </p:cNvPr>
          <p:cNvSpPr txBox="1"/>
          <p:nvPr/>
        </p:nvSpPr>
        <p:spPr>
          <a:xfrm>
            <a:off x="254759" y="2451281"/>
            <a:ext cx="3567969" cy="1384995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6" grpId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9144000" cy="5132867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25"/>
          <a:stretch/>
        </p:blipFill>
        <p:spPr bwMode="auto">
          <a:xfrm>
            <a:off x="0" y="146165"/>
            <a:ext cx="1006549" cy="8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268301" y="146129"/>
            <a:ext cx="1477328" cy="492443"/>
          </a:xfrm>
          <a:prstGeom prst="rect">
            <a:avLst/>
          </a:prstGeom>
          <a:solidFill>
            <a:srgbClr val="00B0F0"/>
          </a:solidFill>
        </p:spPr>
        <p:txBody>
          <a:bodyPr wrap="none" lIns="121845" tIns="60922" rIns="121845" bIns="60922" rtlCol="0">
            <a:spAutoFit/>
          </a:bodyPr>
          <a:lstStyle/>
          <a:p>
            <a:pPr defTabSz="1218390">
              <a:buClr>
                <a:srgbClr val="000000"/>
              </a:buClr>
            </a:pPr>
            <a:r>
              <a:rPr lang="vi-VN" sz="2400" kern="0">
                <a:solidFill>
                  <a:srgbClr val="000000"/>
                </a:solidFill>
                <a:cs typeface="Arial"/>
                <a:sym typeface="Arial"/>
              </a:rPr>
              <a:t>Đọc mẫu</a:t>
            </a:r>
            <a:endParaRPr lang="en-US"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Text Box 3"/>
          <p:cNvSpPr txBox="1"/>
          <p:nvPr/>
        </p:nvSpPr>
        <p:spPr>
          <a:xfrm>
            <a:off x="3170597" y="239397"/>
            <a:ext cx="5325745" cy="706755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pPr algn="ctr"/>
            <a:r>
              <a:rPr lang="en-US" sz="40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40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4000" b="1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F31208-4E52-44A9-A5BE-310229E7013E}"/>
              </a:ext>
            </a:extLst>
          </p:cNvPr>
          <p:cNvSpPr txBox="1"/>
          <p:nvPr/>
        </p:nvSpPr>
        <p:spPr>
          <a:xfrm>
            <a:off x="619760" y="1090119"/>
            <a:ext cx="11206480" cy="5663089"/>
          </a:xfrm>
          <a:prstGeom prst="rect">
            <a:avLst/>
          </a:prstGeom>
          <a:noFill/>
        </p:spPr>
        <p:txBody>
          <a:bodyPr wrap="square" lIns="91404" tIns="45718" rIns="91404" bIns="45718" rtlCol="0">
            <a:spAutoFit/>
          </a:bodyPr>
          <a:lstStyle/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15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4" name="voltage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746" y="406171"/>
            <a:ext cx="8074854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-1660" y="63612"/>
            <a:ext cx="3802383" cy="43131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62908" y="1582041"/>
            <a:ext cx="4304714" cy="105507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>
                <a:gd name="adj" fmla="val 18290"/>
              </a:avLst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ĐỌC NỐI TIẾP ĐOẠN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C956F026-061B-44C1-80A7-B9B708E7F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08" y="4034244"/>
            <a:ext cx="11619983" cy="26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34099"/>
      </p:ext>
    </p:extLst>
  </p:cSld>
  <p:clrMapOvr>
    <a:masterClrMapping/>
  </p:clrMapOvr>
  <p:transition advClick="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26F2BD-FB46-44F5-B741-153FD36603EE}"/>
              </a:ext>
            </a:extLst>
          </p:cNvPr>
          <p:cNvSpPr txBox="1"/>
          <p:nvPr/>
        </p:nvSpPr>
        <p:spPr>
          <a:xfrm>
            <a:off x="5057777" y="2147684"/>
            <a:ext cx="4023163" cy="933589"/>
          </a:xfrm>
          <a:prstGeom prst="rect">
            <a:avLst/>
          </a:prstGeom>
          <a:noFill/>
        </p:spPr>
        <p:txBody>
          <a:bodyPr wrap="square" lIns="91404" tIns="45718" rIns="91404" bIns="45718" rtlCol="0">
            <a:spAutoFit/>
          </a:bodyPr>
          <a:lstStyle/>
          <a:p>
            <a:pPr defTabSz="913992">
              <a:defRPr/>
            </a:pPr>
            <a:r>
              <a:rPr lang="en-US" sz="5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5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5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46BF6E-482E-422A-A0F8-9DA4D1A95D94}"/>
              </a:ext>
            </a:extLst>
          </p:cNvPr>
          <p:cNvSpPr txBox="1"/>
          <p:nvPr/>
        </p:nvSpPr>
        <p:spPr>
          <a:xfrm>
            <a:off x="5295903" y="2147705"/>
            <a:ext cx="571500" cy="707887"/>
          </a:xfrm>
          <a:prstGeom prst="rect">
            <a:avLst/>
          </a:prstGeom>
          <a:noFill/>
        </p:spPr>
        <p:txBody>
          <a:bodyPr wrap="square" lIns="91404" tIns="45718" rIns="91404" bIns="45718" rtlCol="0">
            <a:spAutoFit/>
          </a:bodyPr>
          <a:lstStyle/>
          <a:p>
            <a:pPr defTabSz="913992">
              <a:defRPr/>
            </a:pP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4E846C-5E00-47FA-9452-AE65F248E0D2}"/>
              </a:ext>
            </a:extLst>
          </p:cNvPr>
          <p:cNvSpPr txBox="1"/>
          <p:nvPr/>
        </p:nvSpPr>
        <p:spPr>
          <a:xfrm>
            <a:off x="5843592" y="2949146"/>
            <a:ext cx="2447925" cy="707887"/>
          </a:xfrm>
          <a:prstGeom prst="rect">
            <a:avLst/>
          </a:prstGeom>
          <a:noFill/>
        </p:spPr>
        <p:txBody>
          <a:bodyPr wrap="square" lIns="91404" tIns="45718" rIns="91404" bIns="45718" rtlCol="0">
            <a:spAutoFit/>
          </a:bodyPr>
          <a:lstStyle/>
          <a:p>
            <a:pPr defTabSz="913992">
              <a:defRPr/>
            </a:pP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964380-4255-4145-A4D3-7D05AFA98E12}"/>
              </a:ext>
            </a:extLst>
          </p:cNvPr>
          <p:cNvSpPr txBox="1"/>
          <p:nvPr/>
        </p:nvSpPr>
        <p:spPr>
          <a:xfrm>
            <a:off x="5024439" y="3099620"/>
            <a:ext cx="4687120" cy="933589"/>
          </a:xfrm>
          <a:prstGeom prst="rect">
            <a:avLst/>
          </a:prstGeom>
          <a:noFill/>
        </p:spPr>
        <p:txBody>
          <a:bodyPr wrap="square" lIns="91404" tIns="45718" rIns="91404" bIns="45718" rtlCol="0">
            <a:spAutoFit/>
          </a:bodyPr>
          <a:lstStyle/>
          <a:p>
            <a:pPr defTabSz="913992">
              <a:defRPr/>
            </a:pPr>
            <a:r>
              <a:rPr lang="en-US" sz="5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5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5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5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4E5AF9-A664-45A4-B336-4035210FFC8B}"/>
              </a:ext>
            </a:extLst>
          </p:cNvPr>
          <p:cNvSpPr txBox="1"/>
          <p:nvPr/>
        </p:nvSpPr>
        <p:spPr>
          <a:xfrm>
            <a:off x="5141205" y="4138004"/>
            <a:ext cx="2504907" cy="933589"/>
          </a:xfrm>
          <a:prstGeom prst="rect">
            <a:avLst/>
          </a:prstGeom>
          <a:noFill/>
        </p:spPr>
        <p:txBody>
          <a:bodyPr wrap="square" lIns="91404" tIns="45718" rIns="91404" bIns="45718" rtlCol="0">
            <a:spAutoFit/>
          </a:bodyPr>
          <a:lstStyle/>
          <a:p>
            <a:pPr defTabSz="913992">
              <a:defRPr/>
            </a:pPr>
            <a:r>
              <a:rPr lang="en-US" sz="5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5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endParaRPr lang="en-US" sz="5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18">
            <a:extLst>
              <a:ext uri="{FF2B5EF4-FFF2-40B4-BE49-F238E27FC236}">
                <a16:creationId xmlns:a16="http://schemas.microsoft.com/office/drawing/2014/main" id="{A5316E8E-3F7E-436C-839E-027BB64E29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320840" y="-72643"/>
            <a:ext cx="2830287" cy="256546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8F242C0-8D32-4C65-9B04-082B8F3B1A20}"/>
              </a:ext>
            </a:extLst>
          </p:cNvPr>
          <p:cNvSpPr/>
          <p:nvPr/>
        </p:nvSpPr>
        <p:spPr>
          <a:xfrm>
            <a:off x="2918985" y="345623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404" tIns="45718" rIns="91404" bIns="45718" rtlCol="0" anchor="ctr"/>
          <a:lstStyle/>
          <a:p>
            <a:pPr algn="ctr" defTabSz="913992">
              <a:defRPr/>
            </a:pPr>
            <a:r>
              <a:rPr lang="en-US" sz="60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0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60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96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70286"/>
            <a:ext cx="12192000" cy="6727077"/>
            <a:chOff x="0" y="-48576"/>
            <a:chExt cx="9144000" cy="5181443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0" y="-48576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662770" y="498545"/>
            <a:ext cx="5379031" cy="861771"/>
          </a:xfrm>
          <a:prstGeom prst="rect">
            <a:avLst/>
          </a:prstGeom>
          <a:noFill/>
        </p:spPr>
        <p:txBody>
          <a:bodyPr wrap="none" lIns="121869" tIns="60934" rIns="121869" bIns="60934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6012" y="1740408"/>
            <a:ext cx="10813637" cy="1477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121869" tIns="60934" rIns="121869" bIns="60934">
            <a:spAutoFit/>
          </a:bodyPr>
          <a:lstStyle/>
          <a:p>
            <a:r>
              <a:rPr lang="en-US" sz="3700" dirty="0">
                <a:solidFill>
                  <a:srgbClr val="0418AC"/>
                </a:solidFill>
              </a:rPr>
              <a:t>  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998870" y="1823139"/>
            <a:ext cx="133977" cy="6107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786497" y="2575979"/>
            <a:ext cx="133977" cy="6107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0077408" y="2479067"/>
            <a:ext cx="200965" cy="610772"/>
            <a:chOff x="7491613" y="1711779"/>
            <a:chExt cx="150724" cy="458079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7491613" y="1711779"/>
              <a:ext cx="100483" cy="45807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7541854" y="1711779"/>
              <a:ext cx="100483" cy="45807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/>
          <p:cNvCxnSpPr/>
          <p:nvPr/>
        </p:nvCxnSpPr>
        <p:spPr>
          <a:xfrm flipH="1">
            <a:off x="6029035" y="2516799"/>
            <a:ext cx="133977" cy="6107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0" b="9796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5866"/>
            <a:ext cx="2121184" cy="210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064" y="4751608"/>
            <a:ext cx="2251304" cy="210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91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>
            <a:extLst>
              <a:ext uri="{FF2B5EF4-FFF2-40B4-BE49-F238E27FC236}">
                <a16:creationId xmlns:a16="http://schemas.microsoft.com/office/drawing/2014/main" id="{6DA89392-9502-41E1-98CB-0C0D86A6DE7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209952" y="220724"/>
            <a:ext cx="7064693" cy="615440"/>
          </a:xfrm>
          <a:prstGeom prst="rect">
            <a:avLst/>
          </a:prstGeom>
        </p:spPr>
        <p:txBody>
          <a:bodyPr spcFirstLastPara="1" wrap="square" lIns="121852" tIns="121852" rIns="121852" bIns="121852" anchor="b" anchorCtr="0">
            <a:noAutofit/>
          </a:bodyPr>
          <a:lstStyle/>
          <a:p>
            <a:pPr marL="0" indent="0"/>
            <a:r>
              <a:rPr lang="e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 SÁCH CỦA EM 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F31208-4E52-44A9-A5BE-310229E7013E}"/>
              </a:ext>
            </a:extLst>
          </p:cNvPr>
          <p:cNvSpPr txBox="1"/>
          <p:nvPr/>
        </p:nvSpPr>
        <p:spPr>
          <a:xfrm>
            <a:off x="619760" y="1090097"/>
            <a:ext cx="11206480" cy="1338827"/>
          </a:xfrm>
          <a:prstGeom prst="rect">
            <a:avLst/>
          </a:prstGeom>
          <a:noFill/>
        </p:spPr>
        <p:txBody>
          <a:bodyPr wrap="square" lIns="91404" tIns="45718" rIns="91404" bIns="45718" rtlCol="0">
            <a:spAutoFit/>
          </a:bodyPr>
          <a:lstStyle/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791FD22-94BE-48D4-BB2D-7869657DCF40}"/>
              </a:ext>
            </a:extLst>
          </p:cNvPr>
          <p:cNvSpPr/>
          <p:nvPr/>
        </p:nvSpPr>
        <p:spPr>
          <a:xfrm>
            <a:off x="60960" y="1072655"/>
            <a:ext cx="609600" cy="558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4" tIns="45718" rIns="91404" bIns="45718"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0E44B3-09E5-4838-9A7B-5A83E16BED1F}"/>
              </a:ext>
            </a:extLst>
          </p:cNvPr>
          <p:cNvSpPr txBox="1"/>
          <p:nvPr/>
        </p:nvSpPr>
        <p:spPr>
          <a:xfrm>
            <a:off x="619760" y="2386475"/>
            <a:ext cx="11206480" cy="923328"/>
          </a:xfrm>
          <a:prstGeom prst="rect">
            <a:avLst/>
          </a:prstGeom>
          <a:noFill/>
        </p:spPr>
        <p:txBody>
          <a:bodyPr wrap="square" lIns="91404" tIns="45718" rIns="91404" bIns="45718" rtlCol="0">
            <a:spAutoFit/>
          </a:bodyPr>
          <a:lstStyle/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024A64B-3AAE-4FF0-BD15-8519FBBC647A}"/>
              </a:ext>
            </a:extLst>
          </p:cNvPr>
          <p:cNvSpPr/>
          <p:nvPr/>
        </p:nvSpPr>
        <p:spPr>
          <a:xfrm>
            <a:off x="10160" y="2386473"/>
            <a:ext cx="609600" cy="558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4" tIns="45718" rIns="91404" bIns="45718"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52BCD8-2B36-4E70-A438-29426031430A}"/>
              </a:ext>
            </a:extLst>
          </p:cNvPr>
          <p:cNvSpPr txBox="1"/>
          <p:nvPr/>
        </p:nvSpPr>
        <p:spPr>
          <a:xfrm>
            <a:off x="670560" y="3338163"/>
            <a:ext cx="11206480" cy="923328"/>
          </a:xfrm>
          <a:prstGeom prst="rect">
            <a:avLst/>
          </a:prstGeom>
          <a:noFill/>
        </p:spPr>
        <p:txBody>
          <a:bodyPr wrap="square" lIns="91404" tIns="45718" rIns="91404" bIns="45718" rtlCol="0">
            <a:spAutoFit/>
          </a:bodyPr>
          <a:lstStyle/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29ED3D2-C8F8-4990-B80C-D75CB7C2086C}"/>
              </a:ext>
            </a:extLst>
          </p:cNvPr>
          <p:cNvSpPr/>
          <p:nvPr/>
        </p:nvSpPr>
        <p:spPr>
          <a:xfrm>
            <a:off x="57459" y="3369695"/>
            <a:ext cx="609600" cy="558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4" tIns="45718" rIns="91404" bIns="45718"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52BCD8-2B36-4E70-A438-29426031430A}"/>
              </a:ext>
            </a:extLst>
          </p:cNvPr>
          <p:cNvSpPr txBox="1"/>
          <p:nvPr/>
        </p:nvSpPr>
        <p:spPr>
          <a:xfrm>
            <a:off x="774835" y="4398339"/>
            <a:ext cx="11206480" cy="2169823"/>
          </a:xfrm>
          <a:prstGeom prst="rect">
            <a:avLst/>
          </a:prstGeom>
          <a:noFill/>
        </p:spPr>
        <p:txBody>
          <a:bodyPr wrap="square" lIns="91404" tIns="45718" rIns="91404" bIns="45718" rtlCol="0">
            <a:spAutoFit/>
          </a:bodyPr>
          <a:lstStyle/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(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29ED3D2-C8F8-4990-B80C-D75CB7C2086C}"/>
              </a:ext>
            </a:extLst>
          </p:cNvPr>
          <p:cNvSpPr/>
          <p:nvPr/>
        </p:nvSpPr>
        <p:spPr>
          <a:xfrm>
            <a:off x="98668" y="4508679"/>
            <a:ext cx="609600" cy="558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4" tIns="45718" rIns="91404" bIns="45718"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86056"/>
            <a:ext cx="12192000" cy="6664009"/>
            <a:chOff x="0" y="0"/>
            <a:chExt cx="9144000" cy="5132867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25"/>
          <a:stretch/>
        </p:blipFill>
        <p:spPr bwMode="auto">
          <a:xfrm>
            <a:off x="0" y="146154"/>
            <a:ext cx="1006549" cy="8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528841" y="146129"/>
            <a:ext cx="3323987" cy="492443"/>
          </a:xfrm>
          <a:prstGeom prst="rect">
            <a:avLst/>
          </a:prstGeom>
          <a:solidFill>
            <a:srgbClr val="00B0F0"/>
          </a:solidFill>
        </p:spPr>
        <p:txBody>
          <a:bodyPr wrap="none" lIns="121866" tIns="60933" rIns="121866" bIns="60933" rtlCol="0">
            <a:spAutoFit/>
          </a:bodyPr>
          <a:lstStyle/>
          <a:p>
            <a:pPr defTabSz="1218630">
              <a:buClr>
                <a:srgbClr val="000000"/>
              </a:buClr>
            </a:pPr>
            <a:r>
              <a:rPr lang="en-US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Đọc nối tiếp theo đoạn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96649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519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47F0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461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797339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406" y="5024176"/>
            <a:ext cx="1959961" cy="183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74" b="97059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0" y="86650"/>
            <a:ext cx="2953865" cy="286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2965" y="1700581"/>
            <a:ext cx="1130636" cy="861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400"/>
              <a:t>Giải nghĩa</a:t>
            </a:r>
          </a:p>
        </p:txBody>
      </p:sp>
      <p:sp>
        <p:nvSpPr>
          <p:cNvPr id="5" name="Oval 4"/>
          <p:cNvSpPr/>
          <p:nvPr/>
        </p:nvSpPr>
        <p:spPr>
          <a:xfrm>
            <a:off x="3373821" y="710085"/>
            <a:ext cx="7520151" cy="155414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75222" y="905589"/>
            <a:ext cx="7053603" cy="123110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lục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: phần ghi tên các bài, các truyện theo số trang trong sách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489698" y="2637259"/>
            <a:ext cx="6931309" cy="155414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006755" y="3082633"/>
            <a:ext cx="6135297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 giả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: người làm ra tác phẩm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156" l="8475" r="96610">
                        <a14:foregroundMark x1="43220" y1="20779" x2="43220" y2="20779"/>
                        <a14:foregroundMark x1="23729" y1="17532" x2="23729" y2="17532"/>
                        <a14:foregroundMark x1="92373" y1="70779" x2="92373" y2="70779"/>
                        <a14:foregroundMark x1="87288" y1="66234" x2="87288" y2="66234"/>
                        <a14:foregroundMark x1="80508" y1="66234" x2="80508" y2="66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415" y="434121"/>
            <a:ext cx="1300564" cy="1697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3377" l="9091" r="881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482" y="2943124"/>
            <a:ext cx="1519695" cy="160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val 21"/>
          <p:cNvSpPr/>
          <p:nvPr/>
        </p:nvSpPr>
        <p:spPr>
          <a:xfrm>
            <a:off x="902058" y="4557997"/>
            <a:ext cx="7926632" cy="20655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476855" y="5206483"/>
            <a:ext cx="6721219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 xuất bản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: nơi cuốn sách ra đời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935" b="97419" l="4762" r="94444">
                        <a14:foregroundMark x1="48413" y1="48387" x2="48413" y2="48387"/>
                        <a14:foregroundMark x1="69841" y1="47742" x2="69841" y2="477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8" y="4557997"/>
            <a:ext cx="160020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9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hammer.wav"/>
          </p:stSnd>
        </p:sndAc>
      </p:transition>
    </mc:Choice>
    <mc:Fallback xmlns="">
      <p:transition spd="slow">
        <p:dissolve/>
        <p:sndAc>
          <p:stSnd>
            <p:snd r:embed="rId1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735</Words>
  <Application>Microsoft Office PowerPoint</Application>
  <PresentationFormat>Widescreen</PresentationFormat>
  <Paragraphs>87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19</vt:i4>
      </vt:variant>
    </vt:vector>
  </HeadingPairs>
  <TitlesOfParts>
    <vt:vector size="40" baseType="lpstr">
      <vt:lpstr>Microsoft YaHei</vt:lpstr>
      <vt:lpstr>宋体</vt:lpstr>
      <vt:lpstr>宋体</vt:lpstr>
      <vt:lpstr>Arial</vt:lpstr>
      <vt:lpstr>Arial Rounded MT Bold</vt:lpstr>
      <vt:lpstr>Arial-Rounded</vt:lpstr>
      <vt:lpstr>Calibri</vt:lpstr>
      <vt:lpstr>Calibri Light</vt:lpstr>
      <vt:lpstr>HP001 4 hàng</vt:lpstr>
      <vt:lpstr>Just Another Hand</vt:lpstr>
      <vt:lpstr>Montserrat</vt:lpstr>
      <vt:lpstr>Nunito</vt:lpstr>
      <vt:lpstr>Times New Roman</vt:lpstr>
      <vt:lpstr>1_Office Theme</vt:lpstr>
      <vt:lpstr>2_Office Theme</vt:lpstr>
      <vt:lpstr>3_Office Theme</vt:lpstr>
      <vt:lpstr>6_Office Theme</vt:lpstr>
      <vt:lpstr>Office Theme</vt:lpstr>
      <vt:lpstr>9_Office Theme</vt:lpstr>
      <vt:lpstr>8_Office Theme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MAIHUNG</cp:lastModifiedBy>
  <cp:revision>39</cp:revision>
  <dcterms:created xsi:type="dcterms:W3CDTF">2021-05-25T09:40:38Z</dcterms:created>
  <dcterms:modified xsi:type="dcterms:W3CDTF">2025-04-07T02:20:40Z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