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688" r:id="rId2"/>
    <p:sldMasterId id="2147483706" r:id="rId3"/>
    <p:sldMasterId id="2147483835" r:id="rId4"/>
    <p:sldMasterId id="2147483848" r:id="rId5"/>
  </p:sldMasterIdLst>
  <p:notesMasterIdLst>
    <p:notesMasterId r:id="rId11"/>
  </p:notesMasterIdLst>
  <p:sldIdLst>
    <p:sldId id="315" r:id="rId6"/>
    <p:sldId id="279" r:id="rId7"/>
    <p:sldId id="316" r:id="rId8"/>
    <p:sldId id="280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pPr marL="0" marR="0" lvl="0" indent="0" algn="l" defTabSz="913674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76" tIns="45718" rIns="9137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76" tIns="45718" rIns="9137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76" tIns="45718" rIns="9137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76" tIns="45718" rIns="9137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376" tIns="45718" rIns="9137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91376" tIns="45718" rIns="91376" bIns="45718"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 lIns="91376" tIns="45718" rIns="9137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8299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5905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167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9633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803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69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918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747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8627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9007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65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566756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6F379-899D-434F-B5A2-CA8F30D10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190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73F96-2559-405F-A53F-BF96AE025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81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7DC52-F3C8-4F8E-BB6B-07F743984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99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09F2C-65DD-4D46-A73E-C5CBAB9C8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5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lIns="91376" tIns="45718" rIns="9137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lIns="91376" tIns="45718" rIns="9137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D812C-BFF4-487B-9E73-F68B8D7B0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33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C589-0063-402B-9CA4-A90920123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21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4A620-F751-4274-9CDE-B9086E02B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677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1E8DB-9BDC-4FF1-9B2C-F488BBCD1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669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B4A34-A5C2-48AD-B586-7B00D1BB2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755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4B193-8F30-4826-B142-7A2087A64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056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C210F-AAD2-4E23-AA4C-EF20BB3A4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03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3966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79" indent="-128143" algn="l" defTabSz="513966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81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43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714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706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3631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632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594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4556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6982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3966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70887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889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851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813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814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739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6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73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819" indent="-4568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1114BBA-495A-4804-B402-E41BCD805BEE}" type="slidenum">
              <a:rPr lang="en-US" altLang="en-US" smtClean="0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CUỐN SÁCH CỦA EM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19" y="1614987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1" y="2420365"/>
            <a:ext cx="2983259" cy="2470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826" y="3137689"/>
            <a:ext cx="2728825" cy="582627"/>
          </a:xfrm>
          <a:prstGeom prst="rect">
            <a:avLst/>
          </a:prstGeom>
          <a:noFill/>
        </p:spPr>
        <p:txBody>
          <a:bodyPr wrap="none" lIns="68537" tIns="34290" rIns="68537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1434678" y="1460576"/>
            <a:ext cx="4572000" cy="4953000"/>
            <a:chOff x="5251016" y="533400"/>
            <a:chExt cx="3207184" cy="5068155"/>
          </a:xfrm>
        </p:grpSpPr>
        <p:grpSp>
          <p:nvGrpSpPr>
            <p:cNvPr id="17436" name="Group 318"/>
            <p:cNvGrpSpPr>
              <a:grpSpLocks/>
            </p:cNvGrpSpPr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174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39" name="Arc 20"/>
              <p:cNvSpPr>
                <a:spLocks/>
              </p:cNvSpPr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0" name="Arc 21"/>
              <p:cNvSpPr>
                <a:spLocks/>
              </p:cNvSpPr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1" name="Arc 22"/>
              <p:cNvSpPr>
                <a:spLocks/>
              </p:cNvSpPr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2" name="Text Box 23"/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9900CC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443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9900CC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7444" name="Line 25"/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5" name="Arc 26"/>
              <p:cNvSpPr>
                <a:spLocks/>
              </p:cNvSpPr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17437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7547611" y="3317951"/>
            <a:ext cx="2319867" cy="2573337"/>
            <a:chOff x="2191656" y="2362200"/>
            <a:chExt cx="1161144" cy="2573734"/>
          </a:xfrm>
        </p:grpSpPr>
        <p:pic>
          <p:nvPicPr>
            <p:cNvPr id="174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8" name="Arc 20"/>
            <p:cNvSpPr>
              <a:spLocks/>
            </p:cNvSpPr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29" name="Arc 21"/>
            <p:cNvSpPr>
              <a:spLocks/>
            </p:cNvSpPr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0" name="Arc 22"/>
            <p:cNvSpPr>
              <a:spLocks/>
            </p:cNvSpPr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9900CC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9900CC"/>
                  </a:solidFill>
                  <a:latin typeface="Arial" charset="0"/>
                  <a:cs typeface="Arial" charset="0"/>
                </a:rPr>
                <a:t>2</a:t>
              </a:r>
              <a:endParaRPr lang="en-US" altLang="en-US" sz="2800" b="1">
                <a:solidFill>
                  <a:srgbClr val="99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4" name="Arc 26"/>
            <p:cNvSpPr>
              <a:spLocks/>
            </p:cNvSpPr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7435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199847" y="284610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16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502900" y="0"/>
            <a:ext cx="1816100" cy="1816100"/>
          </a:xfrm>
          <a:prstGeom prst="rect">
            <a:avLst/>
          </a:prstGeom>
        </p:spPr>
      </p:pic>
      <p:pic>
        <p:nvPicPr>
          <p:cNvPr id="3" name="chu G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50" y="241300"/>
            <a:ext cx="11593778" cy="59169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8" rIns="91376" bIns="45718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defTabSz="913674" eaLnBrk="1" hangingPunct="1">
              <a:defRPr/>
            </a:pPr>
            <a:endParaRPr sz="1900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9172" b="39407"/>
          <a:stretch/>
        </p:blipFill>
        <p:spPr bwMode="auto">
          <a:xfrm>
            <a:off x="193133" y="1622887"/>
            <a:ext cx="10685076" cy="1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37772" y="185571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718" rIns="91376" bIns="45718">
            <a:sp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Gần mực thì đen gần đèn thì sáng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1" y="410251"/>
            <a:ext cx="3751580" cy="7531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82" y="2707769"/>
            <a:ext cx="311785" cy="235963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114397" y="3964311"/>
            <a:ext cx="7886700" cy="2667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1695421" y="4186749"/>
            <a:ext cx="566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1685896" y="4905232"/>
            <a:ext cx="668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1695421" y="5650236"/>
            <a:ext cx="551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68</Words>
  <Application>Microsoft Office PowerPoint</Application>
  <PresentationFormat>Widescreen</PresentationFormat>
  <Paragraphs>17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Microsoft YaHei</vt:lpstr>
      <vt:lpstr>SimSun</vt:lpstr>
      <vt:lpstr>Arial</vt:lpstr>
      <vt:lpstr>Arial Rounded MT Bold</vt:lpstr>
      <vt:lpstr>Calibri</vt:lpstr>
      <vt:lpstr>Calibri Light</vt:lpstr>
      <vt:lpstr>HP001 4 hàng</vt:lpstr>
      <vt:lpstr>Times New Roman</vt:lpstr>
      <vt:lpstr>4_Office Theme</vt:lpstr>
      <vt:lpstr>3_Office Theme</vt:lpstr>
      <vt:lpstr>6_Office Theme</vt:lpstr>
      <vt:lpstr>11_Office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MAIHUNG</cp:lastModifiedBy>
  <cp:revision>39</cp:revision>
  <dcterms:created xsi:type="dcterms:W3CDTF">2021-05-25T09:40:38Z</dcterms:created>
  <dcterms:modified xsi:type="dcterms:W3CDTF">2025-04-07T02:21:16Z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