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88" r:id="rId3"/>
    <p:sldMasterId id="2147483700" r:id="rId4"/>
    <p:sldMasterId id="2147483706" r:id="rId5"/>
    <p:sldMasterId id="2147483718" r:id="rId6"/>
  </p:sldMasterIdLst>
  <p:notesMasterIdLst>
    <p:notesMasterId r:id="rId15"/>
  </p:notesMasterIdLst>
  <p:sldIdLst>
    <p:sldId id="282" r:id="rId7"/>
    <p:sldId id="283" r:id="rId8"/>
    <p:sldId id="284" r:id="rId9"/>
    <p:sldId id="286" r:id="rId10"/>
    <p:sldId id="287" r:id="rId11"/>
    <p:sldId id="289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4/7/2025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4/7/2025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3966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79" indent="-128143" algn="l" defTabSz="513966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81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43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14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06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631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632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594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556" indent="-128143" algn="l" defTabSz="513966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82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3966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87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889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851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813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814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739" algn="l" defTabSz="51396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97" y="-14080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42" y="1401447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1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24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CUỐN SÁCH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5" y="2087794"/>
            <a:ext cx="8349207" cy="36283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526711" y="1978930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2456" y="3342291"/>
            <a:ext cx="4887310" cy="898633"/>
          </a:xfrm>
          <a:prstGeom prst="rect">
            <a:avLst/>
          </a:prstGeom>
          <a:noFill/>
        </p:spPr>
        <p:txBody>
          <a:bodyPr wrap="none" lIns="68537" tIns="34290" rIns="68537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91" y="3817979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16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832" tIns="60916" rIns="121832" bIns="60916">
            <a:spAutoFit/>
          </a:bodyPr>
          <a:lstStyle/>
          <a:p>
            <a:pPr algn="ctr" defTabSz="1218240">
              <a:spcBef>
                <a:spcPct val="50000"/>
              </a:spcBef>
              <a:defRPr/>
            </a:pP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Nghe 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apture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46" r="939"/>
          <a:stretch/>
        </p:blipFill>
        <p:spPr>
          <a:xfrm>
            <a:off x="1245476" y="315311"/>
            <a:ext cx="9727324" cy="617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0" y="152400"/>
            <a:ext cx="9133840" cy="635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91" y="3817979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3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832" tIns="60916" rIns="121832" bIns="60916">
            <a:spAutoFit/>
          </a:bodyPr>
          <a:lstStyle/>
          <a:p>
            <a:pPr algn="ctr" defTabSz="1218240">
              <a:spcBef>
                <a:spcPct val="50000"/>
              </a:spcBef>
              <a:defRPr/>
            </a:pP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14320" y="183197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lvl="0" algn="ctr">
              <a:defRPr/>
            </a:pPr>
            <a:r>
              <a:rPr lang="vi-VN" sz="4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1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 lIns="91376" tIns="45718" rIns="91376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sz="37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40</Words>
  <Application>Microsoft Office PowerPoint</Application>
  <PresentationFormat>Widescreen</PresentationFormat>
  <Paragraphs>13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Microsoft YaHei</vt:lpstr>
      <vt:lpstr>宋体</vt:lpstr>
      <vt:lpstr>宋体</vt:lpstr>
      <vt:lpstr>.VnAvant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4_Office Theme</vt:lpstr>
      <vt:lpstr>3_Office Theme</vt:lpstr>
      <vt:lpstr>Office 主题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MAIHUNG</cp:lastModifiedBy>
  <cp:revision>39</cp:revision>
  <dcterms:created xsi:type="dcterms:W3CDTF">2021-05-25T09:40:38Z</dcterms:created>
  <dcterms:modified xsi:type="dcterms:W3CDTF">2025-04-07T02:22:15Z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