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98" r:id="rId2"/>
    <p:sldId id="263" r:id="rId3"/>
    <p:sldId id="299" r:id="rId4"/>
    <p:sldId id="257" r:id="rId5"/>
    <p:sldId id="264" r:id="rId6"/>
    <p:sldId id="259" r:id="rId7"/>
    <p:sldId id="300" r:id="rId8"/>
    <p:sldId id="267" r:id="rId9"/>
    <p:sldId id="268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3" autoAdjust="0"/>
    <p:restoredTop sz="94660"/>
  </p:normalViewPr>
  <p:slideViewPr>
    <p:cSldViewPr>
      <p:cViewPr varScale="1">
        <p:scale>
          <a:sx n="93" d="100"/>
          <a:sy n="9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F647C-3D80-47C5-B041-D6044469E6D1}" type="datetimeFigureOut">
              <a:rPr lang="vi-VN" smtClean="0"/>
              <a:t>07/04/2025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1C712-6003-4F5A-8598-E0FE975F5B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55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96D57-3E06-4095-A9AB-CB48E74F2CD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6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22825-F902-4842-9028-CA7020C137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1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0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3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C78C-525A-4FA2-8794-24F7EDD72A8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BDBF-99B3-4ED8-9172-E8893921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9" descr="puls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1768694" y="1996192"/>
            <a:ext cx="960561" cy="81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7418661" y="3486149"/>
            <a:ext cx="325268" cy="3557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075761" y="1943099"/>
            <a:ext cx="325268" cy="35576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0" name="AutoShape 44"/>
          <p:cNvSpPr>
            <a:spLocks noChangeArrowheads="1"/>
          </p:cNvSpPr>
          <p:nvPr/>
        </p:nvSpPr>
        <p:spPr bwMode="auto">
          <a:xfrm>
            <a:off x="1363564" y="2000249"/>
            <a:ext cx="241240" cy="284611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50000">
                <a:srgbClr val="FF0000"/>
              </a:gs>
              <a:gs pos="100000">
                <a:srgbClr val="00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1" name="AutoShape 44"/>
          <p:cNvSpPr>
            <a:spLocks noChangeArrowheads="1"/>
          </p:cNvSpPr>
          <p:nvPr/>
        </p:nvSpPr>
        <p:spPr bwMode="auto">
          <a:xfrm>
            <a:off x="5021164" y="1943099"/>
            <a:ext cx="241240" cy="284611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50000">
                <a:srgbClr val="FF0000"/>
              </a:gs>
              <a:gs pos="100000">
                <a:srgbClr val="00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12" name="AutoShape 44"/>
          <p:cNvSpPr>
            <a:spLocks noChangeArrowheads="1"/>
          </p:cNvSpPr>
          <p:nvPr/>
        </p:nvSpPr>
        <p:spPr bwMode="auto">
          <a:xfrm>
            <a:off x="2849464" y="1142999"/>
            <a:ext cx="241240" cy="284611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50000">
                <a:srgbClr val="FF0000"/>
              </a:gs>
              <a:gs pos="100000">
                <a:srgbClr val="00FF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3103" name="Picture 9" descr="puls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3826094" y="1138943"/>
            <a:ext cx="960561" cy="81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9" descr="puls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0235">
            <a:off x="5483444" y="1172848"/>
            <a:ext cx="960561" cy="81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1106646" y="4293623"/>
            <a:ext cx="7936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4184" y="3415754"/>
            <a:ext cx="6630710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3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3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556" y="1670192"/>
            <a:ext cx="7992888" cy="338401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71165"/>
              </a:avLst>
            </a:prstTxWarp>
            <a:spAutoFit/>
          </a:bodyPr>
          <a:lstStyle/>
          <a:p>
            <a:pPr algn="ctr"/>
            <a:r>
              <a:rPr lang="vi-V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"/>
                <a:cs typeface="Times New Roman" pitchFamily="18" charset="0"/>
              </a:rPr>
              <a:t>Chào mừng quý thầy cô giáo về dự giờ thăm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"/>
                <a:cs typeface="Times New Roman" pitchFamily="18" charset="0"/>
              </a:rPr>
              <a:t>lớp</a:t>
            </a:r>
            <a:endParaRPr lang="vi-V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6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, Slide Thank You, Cảm ơn cho bài thuyết trình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774"/>
            <a:ext cx="9143524" cy="51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700808"/>
            <a:ext cx="5184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Qua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16" y="3544560"/>
            <a:ext cx="468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   Em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123" name="Picture 3" descr="C:\Users\Administrator\Desktop\Tap huan HDT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76772"/>
            <a:ext cx="309022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6026" y="2210054"/>
            <a:ext cx="1371601" cy="6346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vi-VN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3901" y="1589584"/>
            <a:ext cx="567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23DCF-20F8-D89D-3B1F-AEEBBF070994}"/>
              </a:ext>
            </a:extLst>
          </p:cNvPr>
          <p:cNvSpPr txBox="1"/>
          <p:nvPr/>
        </p:nvSpPr>
        <p:spPr>
          <a:xfrm>
            <a:off x="1907704" y="2221805"/>
            <a:ext cx="684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ap huan HDTN\H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/>
          <a:stretch/>
        </p:blipFill>
        <p:spPr bwMode="auto">
          <a:xfrm>
            <a:off x="179512" y="1896507"/>
            <a:ext cx="8424936" cy="42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6453E-C7EE-EF74-54A6-0593E8A0B9DB}"/>
              </a:ext>
            </a:extLst>
          </p:cNvPr>
          <p:cNvSpPr txBox="1"/>
          <p:nvPr/>
        </p:nvSpPr>
        <p:spPr>
          <a:xfrm>
            <a:off x="1043608" y="130476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6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ap huan HDTN\H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/>
          <a:stretch/>
        </p:blipFill>
        <p:spPr bwMode="auto">
          <a:xfrm>
            <a:off x="4563684" y="1124744"/>
            <a:ext cx="4400804" cy="282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8686" y="3371513"/>
            <a:ext cx="4335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mất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Nhà cửa gọn gàng, sạch 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ngôi nhà thoáng mát, đẹp, đảm bảo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686" y="4437112"/>
            <a:ext cx="8295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05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42" y="-273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5" descr="C:\Users\Administrator\Desktop\Tap huan HDTN\H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528055"/>
            <a:ext cx="4077994" cy="20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esktop\Tap huan HDTN\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2" y="434281"/>
            <a:ext cx="2036819" cy="19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Tap huan HDTN\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4548" r="-3304" b="3470"/>
          <a:stretch/>
        </p:blipFill>
        <p:spPr bwMode="auto">
          <a:xfrm>
            <a:off x="6948264" y="4776960"/>
            <a:ext cx="2160240" cy="18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istrator\Desktop\Tap huan HDTN\H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62" y="434282"/>
            <a:ext cx="2097210" cy="19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istrator\Desktop\Tap huan HDTN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4370" r="2455" b="7243"/>
          <a:stretch/>
        </p:blipFill>
        <p:spPr bwMode="auto">
          <a:xfrm>
            <a:off x="4788023" y="4776959"/>
            <a:ext cx="2016225" cy="1893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8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E2E33-3435-4A87-30C8-479B42C75900}"/>
              </a:ext>
            </a:extLst>
          </p:cNvPr>
          <p:cNvSpPr txBox="1"/>
          <p:nvPr/>
        </p:nvSpPr>
        <p:spPr>
          <a:xfrm>
            <a:off x="-468560" y="404664"/>
            <a:ext cx="4919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nên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50407-88D6-84D2-2BE1-83C676CAF883}"/>
              </a:ext>
            </a:extLst>
          </p:cNvPr>
          <p:cNvSpPr txBox="1"/>
          <p:nvPr/>
        </p:nvSpPr>
        <p:spPr>
          <a:xfrm>
            <a:off x="3923928" y="426773"/>
            <a:ext cx="6143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B0F96F-4952-EDAC-365B-0AFA8D0873D8}"/>
              </a:ext>
            </a:extLst>
          </p:cNvPr>
          <p:cNvCxnSpPr/>
          <p:nvPr/>
        </p:nvCxnSpPr>
        <p:spPr>
          <a:xfrm>
            <a:off x="4487418" y="404664"/>
            <a:ext cx="0" cy="61926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:\Users\Administrator\Desktop\Tap huan HDTN\H34.png">
            <a:extLst>
              <a:ext uri="{FF2B5EF4-FFF2-40B4-BE49-F238E27FC236}">
                <a16:creationId xmlns:a16="http://schemas.microsoft.com/office/drawing/2014/main" id="{452B7FE9-3F65-6B48-6BB5-DE3D7D17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8" y="3952940"/>
            <a:ext cx="4222010" cy="2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Tap huan HDTN\H2.png">
            <a:extLst>
              <a:ext uri="{FF2B5EF4-FFF2-40B4-BE49-F238E27FC236}">
                <a16:creationId xmlns:a16="http://schemas.microsoft.com/office/drawing/2014/main" id="{90C47CB8-6399-8069-7D7B-319DBF2F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4" y="1321570"/>
            <a:ext cx="2160696" cy="2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Tap huan HDTN\6.png">
            <a:extLst>
              <a:ext uri="{FF2B5EF4-FFF2-40B4-BE49-F238E27FC236}">
                <a16:creationId xmlns:a16="http://schemas.microsoft.com/office/drawing/2014/main" id="{F6A58739-C80E-8485-D61A-A7F8B7E9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4548" r="-3304" b="3470"/>
          <a:stretch/>
        </p:blipFill>
        <p:spPr bwMode="auto">
          <a:xfrm>
            <a:off x="2342126" y="1535990"/>
            <a:ext cx="2160240" cy="18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Tap huan HDTN\H3.png">
            <a:extLst>
              <a:ext uri="{FF2B5EF4-FFF2-40B4-BE49-F238E27FC236}">
                <a16:creationId xmlns:a16="http://schemas.microsoft.com/office/drawing/2014/main" id="{6666F524-063A-DC1C-1678-C44087FF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44" y="1533759"/>
            <a:ext cx="2224761" cy="21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istrator\Desktop\Tap huan HDTN\5.png">
            <a:extLst>
              <a:ext uri="{FF2B5EF4-FFF2-40B4-BE49-F238E27FC236}">
                <a16:creationId xmlns:a16="http://schemas.microsoft.com/office/drawing/2014/main" id="{F7243B46-4E1C-2F4A-0A04-2A07BDD0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4370" r="2455" b="7243"/>
          <a:stretch/>
        </p:blipFill>
        <p:spPr bwMode="auto">
          <a:xfrm>
            <a:off x="6844944" y="1706763"/>
            <a:ext cx="2091662" cy="196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0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988840"/>
            <a:ext cx="7308812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167844" y="2780928"/>
            <a:ext cx="280831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67844" y="3645024"/>
            <a:ext cx="280831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31165"/>
            <a:ext cx="8064896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7624" y="2252870"/>
            <a:ext cx="676875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87624" y="3092963"/>
            <a:ext cx="676875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87624" y="3933056"/>
            <a:ext cx="676875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187624" y="4773150"/>
            <a:ext cx="676875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4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262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67</cp:revision>
  <dcterms:created xsi:type="dcterms:W3CDTF">2021-12-12T00:23:48Z</dcterms:created>
  <dcterms:modified xsi:type="dcterms:W3CDTF">2025-04-06T19:34:49Z</dcterms:modified>
</cp:coreProperties>
</file>