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37" r:id="rId3"/>
    <p:sldMasterId id="2147483752" r:id="rId4"/>
    <p:sldMasterId id="2147483765" r:id="rId5"/>
    <p:sldMasterId id="2147483815" r:id="rId6"/>
    <p:sldMasterId id="2147483829" r:id="rId7"/>
  </p:sldMasterIdLst>
  <p:notesMasterIdLst>
    <p:notesMasterId r:id="rId22"/>
  </p:notesMasterIdLst>
  <p:sldIdLst>
    <p:sldId id="298" r:id="rId8"/>
    <p:sldId id="266" r:id="rId9"/>
    <p:sldId id="267" r:id="rId10"/>
    <p:sldId id="270" r:id="rId11"/>
    <p:sldId id="554" r:id="rId12"/>
    <p:sldId id="574" r:id="rId13"/>
    <p:sldId id="555" r:id="rId14"/>
    <p:sldId id="556" r:id="rId15"/>
    <p:sldId id="557" r:id="rId16"/>
    <p:sldId id="558" r:id="rId17"/>
    <p:sldId id="295" r:id="rId18"/>
    <p:sldId id="559" r:id="rId19"/>
    <p:sldId id="297" r:id="rId20"/>
    <p:sldId id="573" r:id="rId21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5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4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5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0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8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0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25" indent="0">
              <a:buNone/>
              <a:defRPr sz="1900" b="1"/>
            </a:lvl3pPr>
            <a:lvl4pPr marL="1370291" indent="0">
              <a:buNone/>
              <a:defRPr sz="1600" b="1"/>
            </a:lvl4pPr>
            <a:lvl5pPr marL="1827055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33" indent="0">
              <a:buNone/>
              <a:defRPr sz="1600" b="1"/>
            </a:lvl8pPr>
            <a:lvl9pPr marL="3654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20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25" indent="0">
              <a:buNone/>
              <a:defRPr sz="1900" b="1"/>
            </a:lvl3pPr>
            <a:lvl4pPr marL="1370291" indent="0">
              <a:buNone/>
              <a:defRPr sz="1600" b="1"/>
            </a:lvl4pPr>
            <a:lvl5pPr marL="1827055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33" indent="0">
              <a:buNone/>
              <a:defRPr sz="1600" b="1"/>
            </a:lvl8pPr>
            <a:lvl9pPr marL="3654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8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52" indent="0">
              <a:buNone/>
              <a:defRPr sz="1200"/>
            </a:lvl2pPr>
            <a:lvl3pPr marL="913525" indent="0">
              <a:buNone/>
              <a:defRPr sz="1100"/>
            </a:lvl3pPr>
            <a:lvl4pPr marL="1370291" indent="0">
              <a:buNone/>
              <a:defRPr sz="900"/>
            </a:lvl4pPr>
            <a:lvl5pPr marL="1827055" indent="0">
              <a:buNone/>
              <a:defRPr sz="900"/>
            </a:lvl5pPr>
            <a:lvl6pPr marL="2283831" indent="0">
              <a:buNone/>
              <a:defRPr sz="900"/>
            </a:lvl6pPr>
            <a:lvl7pPr marL="2740580" indent="0">
              <a:buNone/>
              <a:defRPr sz="900"/>
            </a:lvl7pPr>
            <a:lvl8pPr marL="3197333" indent="0">
              <a:buNone/>
              <a:defRPr sz="900"/>
            </a:lvl8pPr>
            <a:lvl9pPr marL="3654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52" indent="0">
              <a:buNone/>
              <a:defRPr sz="2800"/>
            </a:lvl2pPr>
            <a:lvl3pPr marL="913525" indent="0">
              <a:buNone/>
              <a:defRPr sz="2400"/>
            </a:lvl3pPr>
            <a:lvl4pPr marL="1370291" indent="0">
              <a:buNone/>
              <a:defRPr sz="2000"/>
            </a:lvl4pPr>
            <a:lvl5pPr marL="1827055" indent="0">
              <a:buNone/>
              <a:defRPr sz="2000"/>
            </a:lvl5pPr>
            <a:lvl6pPr marL="2283831" indent="0">
              <a:buNone/>
              <a:defRPr sz="2000"/>
            </a:lvl6pPr>
            <a:lvl7pPr marL="2740580" indent="0">
              <a:buNone/>
              <a:defRPr sz="2000"/>
            </a:lvl7pPr>
            <a:lvl8pPr marL="3197333" indent="0">
              <a:buNone/>
              <a:defRPr sz="2000"/>
            </a:lvl8pPr>
            <a:lvl9pPr marL="36540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52" indent="0">
              <a:buNone/>
              <a:defRPr sz="1200"/>
            </a:lvl2pPr>
            <a:lvl3pPr marL="913525" indent="0">
              <a:buNone/>
              <a:defRPr sz="1100"/>
            </a:lvl3pPr>
            <a:lvl4pPr marL="1370291" indent="0">
              <a:buNone/>
              <a:defRPr sz="900"/>
            </a:lvl4pPr>
            <a:lvl5pPr marL="1827055" indent="0">
              <a:buNone/>
              <a:defRPr sz="900"/>
            </a:lvl5pPr>
            <a:lvl6pPr marL="2283831" indent="0">
              <a:buNone/>
              <a:defRPr sz="900"/>
            </a:lvl6pPr>
            <a:lvl7pPr marL="2740580" indent="0">
              <a:buNone/>
              <a:defRPr sz="900"/>
            </a:lvl7pPr>
            <a:lvl8pPr marL="3197333" indent="0">
              <a:buNone/>
              <a:defRPr sz="900"/>
            </a:lvl8pPr>
            <a:lvl9pPr marL="3654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3"/>
            <a:ext cx="7070400" cy="1082800"/>
          </a:xfrm>
          <a:prstGeom prst="rect">
            <a:avLst/>
          </a:prstGeom>
        </p:spPr>
        <p:txBody>
          <a:bodyPr spcFirstLastPara="1" wrap="square" lIns="91342" tIns="91342" rIns="91342" bIns="91342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601" y="4135506"/>
            <a:ext cx="4323607" cy="389695"/>
          </a:xfrm>
          <a:prstGeom prst="rect">
            <a:avLst/>
          </a:prstGeom>
        </p:spPr>
        <p:txBody>
          <a:bodyPr spcFirstLastPara="1" wrap="square" lIns="91342" tIns="91342" rIns="91342" bIns="91342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45798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14" indent="0" algn="ctr">
              <a:buNone/>
              <a:defRPr sz="2000"/>
            </a:lvl2pPr>
            <a:lvl3pPr marL="914025" indent="0" algn="ctr">
              <a:buNone/>
              <a:defRPr sz="1700"/>
            </a:lvl3pPr>
            <a:lvl4pPr marL="1371039" indent="0" algn="ctr">
              <a:buNone/>
              <a:defRPr sz="1600"/>
            </a:lvl4pPr>
            <a:lvl5pPr marL="1828052" indent="0" algn="ctr">
              <a:buNone/>
              <a:defRPr sz="1600"/>
            </a:lvl5pPr>
            <a:lvl6pPr marL="2285065" indent="0" algn="ctr">
              <a:buNone/>
              <a:defRPr sz="1600"/>
            </a:lvl6pPr>
            <a:lvl7pPr marL="2742076" indent="0" algn="ctr">
              <a:buNone/>
              <a:defRPr sz="1600"/>
            </a:lvl7pPr>
            <a:lvl8pPr marL="3199092" indent="0" algn="ctr">
              <a:buNone/>
              <a:defRPr sz="1600"/>
            </a:lvl8pPr>
            <a:lvl9pPr marL="365610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92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35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61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5" indent="0">
              <a:buNone/>
              <a:defRPr sz="1700" b="1"/>
            </a:lvl3pPr>
            <a:lvl4pPr marL="1371039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5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2" indent="0">
              <a:buNone/>
              <a:defRPr sz="1600" b="1"/>
            </a:lvl8pPr>
            <a:lvl9pPr marL="365610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5" indent="0">
              <a:buNone/>
              <a:defRPr sz="1700" b="1"/>
            </a:lvl3pPr>
            <a:lvl4pPr marL="1371039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5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2" indent="0">
              <a:buNone/>
              <a:defRPr sz="1600" b="1"/>
            </a:lvl8pPr>
            <a:lvl9pPr marL="365610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99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1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2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4" indent="0">
              <a:buNone/>
              <a:defRPr sz="1300"/>
            </a:lvl2pPr>
            <a:lvl3pPr marL="914025" indent="0">
              <a:buNone/>
              <a:defRPr sz="1200"/>
            </a:lvl3pPr>
            <a:lvl4pPr marL="1371039" indent="0">
              <a:buNone/>
              <a:defRPr sz="900"/>
            </a:lvl4pPr>
            <a:lvl5pPr marL="1828052" indent="0">
              <a:buNone/>
              <a:defRPr sz="900"/>
            </a:lvl5pPr>
            <a:lvl6pPr marL="2285065" indent="0">
              <a:buNone/>
              <a:defRPr sz="900"/>
            </a:lvl6pPr>
            <a:lvl7pPr marL="2742076" indent="0">
              <a:buNone/>
              <a:defRPr sz="900"/>
            </a:lvl7pPr>
            <a:lvl8pPr marL="3199092" indent="0">
              <a:buNone/>
              <a:defRPr sz="900"/>
            </a:lvl8pPr>
            <a:lvl9pPr marL="3656106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65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14" indent="0">
              <a:buNone/>
              <a:defRPr sz="2800"/>
            </a:lvl2pPr>
            <a:lvl3pPr marL="914025" indent="0">
              <a:buNone/>
              <a:defRPr sz="2400"/>
            </a:lvl3pPr>
            <a:lvl4pPr marL="1371039" indent="0">
              <a:buNone/>
              <a:defRPr sz="2000"/>
            </a:lvl4pPr>
            <a:lvl5pPr marL="1828052" indent="0">
              <a:buNone/>
              <a:defRPr sz="2000"/>
            </a:lvl5pPr>
            <a:lvl6pPr marL="2285065" indent="0">
              <a:buNone/>
              <a:defRPr sz="2000"/>
            </a:lvl6pPr>
            <a:lvl7pPr marL="2742076" indent="0">
              <a:buNone/>
              <a:defRPr sz="2000"/>
            </a:lvl7pPr>
            <a:lvl8pPr marL="3199092" indent="0">
              <a:buNone/>
              <a:defRPr sz="2000"/>
            </a:lvl8pPr>
            <a:lvl9pPr marL="36561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4" indent="0">
              <a:buNone/>
              <a:defRPr sz="1300"/>
            </a:lvl2pPr>
            <a:lvl3pPr marL="914025" indent="0">
              <a:buNone/>
              <a:defRPr sz="1200"/>
            </a:lvl3pPr>
            <a:lvl4pPr marL="1371039" indent="0">
              <a:buNone/>
              <a:defRPr sz="900"/>
            </a:lvl4pPr>
            <a:lvl5pPr marL="1828052" indent="0">
              <a:buNone/>
              <a:defRPr sz="900"/>
            </a:lvl5pPr>
            <a:lvl6pPr marL="2285065" indent="0">
              <a:buNone/>
              <a:defRPr sz="900"/>
            </a:lvl6pPr>
            <a:lvl7pPr marL="2742076" indent="0">
              <a:buNone/>
              <a:defRPr sz="900"/>
            </a:lvl7pPr>
            <a:lvl8pPr marL="3199092" indent="0">
              <a:buNone/>
              <a:defRPr sz="900"/>
            </a:lvl8pPr>
            <a:lvl9pPr marL="3656106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80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17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1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8" y="365133"/>
            <a:ext cx="7734301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4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50" tIns="121850" rIns="121850" bIns="121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600" cy="524800"/>
          </a:xfrm>
          <a:prstGeom prst="rect">
            <a:avLst/>
          </a:prstGeom>
        </p:spPr>
        <p:txBody>
          <a:bodyPr spcFirstLastPara="1" wrap="square" lIns="121850" tIns="121850" rIns="121850" bIns="121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4" indent="0" algn="ctr">
              <a:buNone/>
              <a:defRPr sz="2000"/>
            </a:lvl2pPr>
            <a:lvl3pPr marL="913799" indent="0" algn="ctr">
              <a:buNone/>
              <a:defRPr sz="1900"/>
            </a:lvl3pPr>
            <a:lvl4pPr marL="1370700" indent="0" algn="ctr">
              <a:buNone/>
              <a:defRPr sz="1600"/>
            </a:lvl4pPr>
            <a:lvl5pPr marL="1827599" indent="0" algn="ctr">
              <a:buNone/>
              <a:defRPr sz="1600"/>
            </a:lvl5pPr>
            <a:lvl6pPr marL="2284503" indent="0" algn="ctr">
              <a:buNone/>
              <a:defRPr sz="1600"/>
            </a:lvl6pPr>
            <a:lvl7pPr marL="2741397" indent="0" algn="ctr">
              <a:buNone/>
              <a:defRPr sz="1600"/>
            </a:lvl7pPr>
            <a:lvl8pPr marL="3198291" indent="0" algn="ctr">
              <a:buNone/>
              <a:defRPr sz="1600"/>
            </a:lvl8pPr>
            <a:lvl9pPr marL="365518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43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68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154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62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4" indent="0">
              <a:buNone/>
              <a:defRPr sz="2000" b="1"/>
            </a:lvl2pPr>
            <a:lvl3pPr marL="913799" indent="0">
              <a:buNone/>
              <a:defRPr sz="1900" b="1"/>
            </a:lvl3pPr>
            <a:lvl4pPr marL="1370700" indent="0">
              <a:buNone/>
              <a:defRPr sz="1600" b="1"/>
            </a:lvl4pPr>
            <a:lvl5pPr marL="1827599" indent="0">
              <a:buNone/>
              <a:defRPr sz="1600" b="1"/>
            </a:lvl5pPr>
            <a:lvl6pPr marL="2284503" indent="0">
              <a:buNone/>
              <a:defRPr sz="1600" b="1"/>
            </a:lvl6pPr>
            <a:lvl7pPr marL="2741397" indent="0">
              <a:buNone/>
              <a:defRPr sz="1600" b="1"/>
            </a:lvl7pPr>
            <a:lvl8pPr marL="3198291" indent="0">
              <a:buNone/>
              <a:defRPr sz="1600" b="1"/>
            </a:lvl8pPr>
            <a:lvl9pPr marL="365518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4" indent="0">
              <a:buNone/>
              <a:defRPr sz="2000" b="1"/>
            </a:lvl2pPr>
            <a:lvl3pPr marL="913799" indent="0">
              <a:buNone/>
              <a:defRPr sz="1900" b="1"/>
            </a:lvl3pPr>
            <a:lvl4pPr marL="1370700" indent="0">
              <a:buNone/>
              <a:defRPr sz="1600" b="1"/>
            </a:lvl4pPr>
            <a:lvl5pPr marL="1827599" indent="0">
              <a:buNone/>
              <a:defRPr sz="1600" b="1"/>
            </a:lvl5pPr>
            <a:lvl6pPr marL="2284503" indent="0">
              <a:buNone/>
              <a:defRPr sz="1600" b="1"/>
            </a:lvl6pPr>
            <a:lvl7pPr marL="2741397" indent="0">
              <a:buNone/>
              <a:defRPr sz="1600" b="1"/>
            </a:lvl7pPr>
            <a:lvl8pPr marL="3198291" indent="0">
              <a:buNone/>
              <a:defRPr sz="1600" b="1"/>
            </a:lvl8pPr>
            <a:lvl9pPr marL="365518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7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84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0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4" indent="0">
              <a:buNone/>
              <a:defRPr sz="1500"/>
            </a:lvl2pPr>
            <a:lvl3pPr marL="913799" indent="0">
              <a:buNone/>
              <a:defRPr sz="1200"/>
            </a:lvl3pPr>
            <a:lvl4pPr marL="1370700" indent="0">
              <a:buNone/>
              <a:defRPr sz="1100"/>
            </a:lvl4pPr>
            <a:lvl5pPr marL="1827599" indent="0">
              <a:buNone/>
              <a:defRPr sz="1100"/>
            </a:lvl5pPr>
            <a:lvl6pPr marL="2284503" indent="0">
              <a:buNone/>
              <a:defRPr sz="1100"/>
            </a:lvl6pPr>
            <a:lvl7pPr marL="2741397" indent="0">
              <a:buNone/>
              <a:defRPr sz="1100"/>
            </a:lvl7pPr>
            <a:lvl8pPr marL="3198291" indent="0">
              <a:buNone/>
              <a:defRPr sz="1100"/>
            </a:lvl8pPr>
            <a:lvl9pPr marL="3655188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79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94" indent="0">
              <a:buNone/>
              <a:defRPr sz="2800"/>
            </a:lvl2pPr>
            <a:lvl3pPr marL="913799" indent="0">
              <a:buNone/>
              <a:defRPr sz="2400"/>
            </a:lvl3pPr>
            <a:lvl4pPr marL="1370700" indent="0">
              <a:buNone/>
              <a:defRPr sz="2000"/>
            </a:lvl4pPr>
            <a:lvl5pPr marL="1827599" indent="0">
              <a:buNone/>
              <a:defRPr sz="2000"/>
            </a:lvl5pPr>
            <a:lvl6pPr marL="2284503" indent="0">
              <a:buNone/>
              <a:defRPr sz="2000"/>
            </a:lvl6pPr>
            <a:lvl7pPr marL="2741397" indent="0">
              <a:buNone/>
              <a:defRPr sz="2000"/>
            </a:lvl7pPr>
            <a:lvl8pPr marL="3198291" indent="0">
              <a:buNone/>
              <a:defRPr sz="2000"/>
            </a:lvl8pPr>
            <a:lvl9pPr marL="36551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4" indent="0">
              <a:buNone/>
              <a:defRPr sz="1500"/>
            </a:lvl2pPr>
            <a:lvl3pPr marL="913799" indent="0">
              <a:buNone/>
              <a:defRPr sz="1200"/>
            </a:lvl3pPr>
            <a:lvl4pPr marL="1370700" indent="0">
              <a:buNone/>
              <a:defRPr sz="1100"/>
            </a:lvl4pPr>
            <a:lvl5pPr marL="1827599" indent="0">
              <a:buNone/>
              <a:defRPr sz="1100"/>
            </a:lvl5pPr>
            <a:lvl6pPr marL="2284503" indent="0">
              <a:buNone/>
              <a:defRPr sz="1100"/>
            </a:lvl6pPr>
            <a:lvl7pPr marL="2741397" indent="0">
              <a:buNone/>
              <a:defRPr sz="1100"/>
            </a:lvl7pPr>
            <a:lvl8pPr marL="3198291" indent="0">
              <a:buNone/>
              <a:defRPr sz="1100"/>
            </a:lvl8pPr>
            <a:lvl9pPr marL="3655188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7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357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6"/>
            <a:ext cx="2628901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46"/>
            <a:ext cx="7734301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03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600" cy="5248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2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700" rIns="91358" bIns="4570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7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700" rIns="91358" bIns="4570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fld id="{D7CF0933-AD9A-483E-B55D-B968C5CAA30A}" type="datetimeFigureOut">
              <a:rPr lang="en-US" smtClean="0"/>
              <a:pPr defTabSz="913525"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fld id="{7E8B42BE-97E8-4C84-9448-6C66074E824B}" type="slidenum">
              <a:rPr lang="en-US" smtClean="0"/>
              <a:pPr defTabSz="91352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7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5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2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0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582" indent="-3425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39" indent="-2854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3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66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17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97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61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23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99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2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5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1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55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1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33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83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121869" tIns="60934" rIns="121869" bIns="6093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21869" tIns="60934" rIns="121869" bIns="6093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025"/>
              <a:t>4/7/2025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9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02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6" indent="-228506" algn="l" defTabSz="91402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5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7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59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2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12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4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9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5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6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2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6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121842" tIns="60921" rIns="121842" bIns="609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21842" tIns="60921" rIns="121842" bIns="6092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99"/>
              <a:t>4/7/2025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36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37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3" indent="-228453" algn="l" defTabSz="9137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1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9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46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40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43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48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46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51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4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9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00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99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03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97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91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88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4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microsoft.com/office/2007/relationships/hdphoto" Target="../media/hdphoto1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png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60.wav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7.xml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1.xml"/><Relationship Id="rId6" Type="http://schemas.microsoft.com/office/2007/relationships/hdphoto" Target="../media/hdphoto7.wdp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6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audio" Target="../media/audio40.wav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9.wdp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microsoft.com/office/2007/relationships/hdphoto" Target="../media/hdphoto11.wdp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94876" y="1556684"/>
              <a:ext cx="1391786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 + 2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18055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52" y="1720059"/>
            <a:ext cx="12162250" cy="5046509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7903"/>
            <a:ext cx="12192000" cy="6800103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1223085" y="144397"/>
            <a:ext cx="10836701" cy="992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" y="15884"/>
            <a:ext cx="1474455" cy="119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0749" y="220563"/>
            <a:ext cx="10488357" cy="73860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vi-VN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Câu 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  <a:r>
              <a:rPr lang="en-US" sz="4000" kern="0" dirty="0"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Theo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khổ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thơ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cuối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ý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nói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gì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7536" y="2162006"/>
            <a:ext cx="7779049" cy="893428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424" y="4595253"/>
            <a:ext cx="7663858" cy="133719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7361" y="3253024"/>
            <a:ext cx="7659231" cy="102433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926" y="4677177"/>
            <a:ext cx="7507356" cy="1107941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điều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thú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5052" y="3300619"/>
            <a:ext cx="8529025" cy="61549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mây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trời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bay.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119" y="2087517"/>
            <a:ext cx="7698473" cy="61549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sóng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vỗ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sp>
        <p:nvSpPr>
          <p:cNvPr id="35" name="Oval 34"/>
          <p:cNvSpPr/>
          <p:nvPr/>
        </p:nvSpPr>
        <p:spPr>
          <a:xfrm>
            <a:off x="331944" y="4634182"/>
            <a:ext cx="667496" cy="656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46E093-1D57-4D6D-9218-61A2A02D2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5194" y="2162013"/>
            <a:ext cx="4046806" cy="38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  <p:bldP spid="19" grpId="0" animBg="1"/>
      <p:bldP spid="20" grpId="0" animBg="1"/>
      <p:bldP spid="21" grpId="0" animBg="1"/>
      <p:bldP spid="30" grpId="0"/>
      <p:bldP spid="31" grpId="0"/>
      <p:bldP spid="33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09" y="955907"/>
            <a:ext cx="9270141" cy="58642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7DF99-5B30-47C0-8E2D-B1F12C1FF6EA}"/>
              </a:ext>
            </a:extLst>
          </p:cNvPr>
          <p:cNvCxnSpPr/>
          <p:nvPr/>
        </p:nvCxnSpPr>
        <p:spPr>
          <a:xfrm>
            <a:off x="4484812" y="3320111"/>
            <a:ext cx="2289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C4699D-4967-4650-8C2E-361D18CAFA32}"/>
              </a:ext>
            </a:extLst>
          </p:cNvPr>
          <p:cNvCxnSpPr>
            <a:cxnSpLocks/>
          </p:cNvCxnSpPr>
          <p:nvPr/>
        </p:nvCxnSpPr>
        <p:spPr>
          <a:xfrm>
            <a:off x="4188536" y="3596544"/>
            <a:ext cx="2962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104B68-3526-4F19-B700-469D811EF3E4}"/>
              </a:ext>
            </a:extLst>
          </p:cNvPr>
          <p:cNvCxnSpPr>
            <a:cxnSpLocks/>
          </p:cNvCxnSpPr>
          <p:nvPr/>
        </p:nvCxnSpPr>
        <p:spPr>
          <a:xfrm>
            <a:off x="8512044" y="3301258"/>
            <a:ext cx="2962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1B3FCA-7907-4D13-AB76-5F71C0CDC1D1}"/>
              </a:ext>
            </a:extLst>
          </p:cNvPr>
          <p:cNvCxnSpPr>
            <a:cxnSpLocks/>
          </p:cNvCxnSpPr>
          <p:nvPr/>
        </p:nvCxnSpPr>
        <p:spPr>
          <a:xfrm>
            <a:off x="8215768" y="3564159"/>
            <a:ext cx="2962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oogle Shape;786;p36"/>
          <p:cNvGrpSpPr/>
          <p:nvPr/>
        </p:nvGrpSpPr>
        <p:grpSpPr>
          <a:xfrm rot="-10790939">
            <a:off x="98197" y="-99117"/>
            <a:ext cx="11663013" cy="1097880"/>
            <a:chOff x="1881482" y="1597500"/>
            <a:chExt cx="1106343" cy="408316"/>
          </a:xfrm>
        </p:grpSpPr>
        <p:sp>
          <p:nvSpPr>
            <p:cNvPr id="16" name="Google Shape;787;p36"/>
            <p:cNvSpPr/>
            <p:nvPr/>
          </p:nvSpPr>
          <p:spPr>
            <a:xfrm>
              <a:off x="1881482" y="160410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8" name="Google Shape;792;p36"/>
          <p:cNvSpPr txBox="1">
            <a:spLocks/>
          </p:cNvSpPr>
          <p:nvPr/>
        </p:nvSpPr>
        <p:spPr>
          <a:xfrm>
            <a:off x="1540754" y="-40571"/>
            <a:ext cx="9178833" cy="1168072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endParaRPr lang="en-US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216176" y="-34215"/>
            <a:ext cx="1324578" cy="1021917"/>
            <a:chOff x="1187619" y="2049661"/>
            <a:chExt cx="1235133" cy="1206833"/>
          </a:xfrm>
        </p:grpSpPr>
        <p:sp>
          <p:nvSpPr>
            <p:cNvPr id="20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9"/>
              <a:ext cx="708621" cy="98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595450" y="3367099"/>
            <a:ext cx="1233102" cy="297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66" y="4210303"/>
            <a:ext cx="1959644" cy="26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158" y="4079631"/>
            <a:ext cx="2735766" cy="28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104B68-3526-4F19-B700-469D811EF3E4}"/>
              </a:ext>
            </a:extLst>
          </p:cNvPr>
          <p:cNvCxnSpPr>
            <a:cxnSpLocks/>
          </p:cNvCxnSpPr>
          <p:nvPr/>
        </p:nvCxnSpPr>
        <p:spPr>
          <a:xfrm>
            <a:off x="8215768" y="3903689"/>
            <a:ext cx="2962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1B3FCA-7907-4D13-AB76-5F71C0CDC1D1}"/>
              </a:ext>
            </a:extLst>
          </p:cNvPr>
          <p:cNvCxnSpPr>
            <a:cxnSpLocks/>
          </p:cNvCxnSpPr>
          <p:nvPr/>
        </p:nvCxnSpPr>
        <p:spPr>
          <a:xfrm>
            <a:off x="8808320" y="4565406"/>
            <a:ext cx="2962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9920"/>
            <a:ext cx="12192000" cy="6742844"/>
            <a:chOff x="0" y="0"/>
            <a:chExt cx="9144000" cy="519358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6232" y="63057"/>
            <a:ext cx="8507124" cy="1526592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02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0" y="2040601"/>
              <a:ext cx="5281373" cy="805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402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Luyện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tập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theo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văn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đọc</a:t>
              </a:r>
              <a:endParaRPr lang="en-US" sz="4400" b="1" kern="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20329" y="198882"/>
            <a:ext cx="1182767" cy="129229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02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4"/>
          <p:cNvSpPr txBox="1"/>
          <p:nvPr/>
        </p:nvSpPr>
        <p:spPr>
          <a:xfrm>
            <a:off x="0" y="1592741"/>
            <a:ext cx="12192000" cy="1446509"/>
          </a:xfrm>
          <a:prstGeom prst="rect">
            <a:avLst/>
          </a:prstGeom>
          <a:noFill/>
        </p:spPr>
        <p:txBody>
          <a:bodyPr wrap="square" lIns="91340" tIns="45700" rIns="91340" bIns="45700" rtlCol="0">
            <a:spAutoFit/>
          </a:bodyPr>
          <a:lstStyle/>
          <a:p>
            <a:pPr defTabSz="913322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1692" y="3039286"/>
            <a:ext cx="1380435" cy="584741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098" y="3638812"/>
            <a:ext cx="5240784" cy="2683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5" tIns="45703" rIns="91405" bIns="45703" spcCol="0" rtlCol="0" anchor="ctr"/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buồm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7135" y="2892691"/>
            <a:ext cx="1380435" cy="584741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42664" y="3638812"/>
            <a:ext cx="5240784" cy="2683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5" tIns="45703" rIns="91405" bIns="45703" spcCol="0" rtlCol="0" anchor="ctr"/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C11F7D-D349-4077-BCF1-6148FB1B14BA}"/>
              </a:ext>
            </a:extLst>
          </p:cNvPr>
          <p:cNvCxnSpPr/>
          <p:nvPr/>
        </p:nvCxnSpPr>
        <p:spPr>
          <a:xfrm>
            <a:off x="4095356" y="4417255"/>
            <a:ext cx="7658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CE4214-133F-4D95-B44A-BC5E29C96668}"/>
              </a:ext>
            </a:extLst>
          </p:cNvPr>
          <p:cNvCxnSpPr>
            <a:cxnSpLocks/>
          </p:cNvCxnSpPr>
          <p:nvPr/>
        </p:nvCxnSpPr>
        <p:spPr>
          <a:xfrm>
            <a:off x="3300944" y="4957797"/>
            <a:ext cx="2024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CF4364-E710-4739-986A-2B921CC41062}"/>
              </a:ext>
            </a:extLst>
          </p:cNvPr>
          <p:cNvCxnSpPr>
            <a:cxnSpLocks/>
          </p:cNvCxnSpPr>
          <p:nvPr/>
        </p:nvCxnSpPr>
        <p:spPr>
          <a:xfrm>
            <a:off x="4109422" y="5528193"/>
            <a:ext cx="7658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BCBB6F-D821-417A-83B6-75A9F01785BB}"/>
              </a:ext>
            </a:extLst>
          </p:cNvPr>
          <p:cNvCxnSpPr>
            <a:cxnSpLocks/>
          </p:cNvCxnSpPr>
          <p:nvPr/>
        </p:nvCxnSpPr>
        <p:spPr>
          <a:xfrm>
            <a:off x="3472199" y="6071193"/>
            <a:ext cx="733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329B9E-DD3A-4457-A079-EA26BC6D1D12}"/>
              </a:ext>
            </a:extLst>
          </p:cNvPr>
          <p:cNvCxnSpPr>
            <a:cxnSpLocks/>
          </p:cNvCxnSpPr>
          <p:nvPr/>
        </p:nvCxnSpPr>
        <p:spPr>
          <a:xfrm>
            <a:off x="1530842" y="4417255"/>
            <a:ext cx="1941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855C66-B699-45D1-B538-605692DA55C7}"/>
              </a:ext>
            </a:extLst>
          </p:cNvPr>
          <p:cNvCxnSpPr>
            <a:cxnSpLocks/>
          </p:cNvCxnSpPr>
          <p:nvPr/>
        </p:nvCxnSpPr>
        <p:spPr>
          <a:xfrm>
            <a:off x="10263357" y="4398843"/>
            <a:ext cx="653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CC83A6-16D7-4E3D-8FC4-1BC7F2AF1EA2}"/>
              </a:ext>
            </a:extLst>
          </p:cNvPr>
          <p:cNvCxnSpPr>
            <a:cxnSpLocks/>
          </p:cNvCxnSpPr>
          <p:nvPr/>
        </p:nvCxnSpPr>
        <p:spPr>
          <a:xfrm>
            <a:off x="7582448" y="4980760"/>
            <a:ext cx="7737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2F689D-9E65-4D8C-A19E-3DC9DD036DF5}"/>
              </a:ext>
            </a:extLst>
          </p:cNvPr>
          <p:cNvCxnSpPr>
            <a:cxnSpLocks/>
          </p:cNvCxnSpPr>
          <p:nvPr/>
        </p:nvCxnSpPr>
        <p:spPr>
          <a:xfrm>
            <a:off x="9481625" y="5457853"/>
            <a:ext cx="4460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974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44D4-3BA2-4659-AC43-C404776B6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33" y="1782777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M.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Chu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A0750-EE2A-46EA-86E2-CFBBA5A4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926" y="2755245"/>
            <a:ext cx="6584879" cy="3758103"/>
          </a:xfrm>
          <a:prstGeom prst="rect">
            <a:avLst/>
          </a:prstGeom>
        </p:spPr>
      </p:pic>
      <p:grpSp>
        <p:nvGrpSpPr>
          <p:cNvPr id="7" name="Google Shape;786;p36"/>
          <p:cNvGrpSpPr/>
          <p:nvPr/>
        </p:nvGrpSpPr>
        <p:grpSpPr>
          <a:xfrm rot="-10790939">
            <a:off x="1743623" y="227591"/>
            <a:ext cx="9862508" cy="1381660"/>
            <a:chOff x="1881479" y="1597500"/>
            <a:chExt cx="1106346" cy="402847"/>
          </a:xfrm>
        </p:grpSpPr>
        <p:sp>
          <p:nvSpPr>
            <p:cNvPr id="8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0" name="Google Shape;792;p36"/>
          <p:cNvSpPr txBox="1">
            <a:spLocks/>
          </p:cNvSpPr>
          <p:nvPr/>
        </p:nvSpPr>
        <p:spPr>
          <a:xfrm>
            <a:off x="3186709" y="277487"/>
            <a:ext cx="7800184" cy="1117304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None/>
            </a:pP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862140" y="404107"/>
            <a:ext cx="1235133" cy="1206833"/>
            <a:chOff x="1187619" y="2049661"/>
            <a:chExt cx="1235133" cy="1206833"/>
          </a:xfrm>
        </p:grpSpPr>
        <p:sp>
          <p:nvSpPr>
            <p:cNvPr id="12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4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" y="194994"/>
            <a:ext cx="12191999" cy="1378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3E1AD-F17B-41A2-940E-0F9DD9447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529" y="1826850"/>
            <a:ext cx="8510954" cy="43347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82650"/>
            <a:ext cx="11704320" cy="63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7" y="146578"/>
            <a:ext cx="8190382" cy="687623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24DA150-F216-4426-9929-CA50616C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9" y="1478261"/>
            <a:ext cx="631861" cy="29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1EAA250-9FB3-41BF-BE75-CC4AE62F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1" y="4416194"/>
            <a:ext cx="631861" cy="18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B317A59-2C14-466D-A15A-ADEEACE5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88" y="1478261"/>
            <a:ext cx="631861" cy="21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B543BCD-E78D-4712-B4E5-6F90DE0A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70" y="3555832"/>
            <a:ext cx="631861" cy="21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0A51C1-FC09-47FD-85F0-A0BE0E03AD59}"/>
              </a:ext>
            </a:extLst>
          </p:cNvPr>
          <p:cNvSpPr/>
          <p:nvPr/>
        </p:nvSpPr>
        <p:spPr>
          <a:xfrm>
            <a:off x="524279" y="1953277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AEDDF2-FB87-4F01-AFDA-DC9324B494EF}"/>
              </a:ext>
            </a:extLst>
          </p:cNvPr>
          <p:cNvSpPr/>
          <p:nvPr/>
        </p:nvSpPr>
        <p:spPr>
          <a:xfrm>
            <a:off x="719138" y="4520057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FD2C7D-DD4E-4EF0-B42C-510EC6E1C958}"/>
              </a:ext>
            </a:extLst>
          </p:cNvPr>
          <p:cNvSpPr/>
          <p:nvPr/>
        </p:nvSpPr>
        <p:spPr>
          <a:xfrm>
            <a:off x="3843674" y="2039405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B37630-25CA-4742-8686-1776A54B791F}"/>
              </a:ext>
            </a:extLst>
          </p:cNvPr>
          <p:cNvSpPr/>
          <p:nvPr/>
        </p:nvSpPr>
        <p:spPr>
          <a:xfrm>
            <a:off x="3869312" y="3997733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F7950A-6128-4238-A7FD-94E1CC3E91BA}"/>
              </a:ext>
            </a:extLst>
          </p:cNvPr>
          <p:cNvGrpSpPr/>
          <p:nvPr/>
        </p:nvGrpSpPr>
        <p:grpSpPr>
          <a:xfrm>
            <a:off x="8140648" y="146578"/>
            <a:ext cx="4051367" cy="726868"/>
            <a:chOff x="708943" y="6033135"/>
            <a:chExt cx="5825836" cy="726868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AD74FC25-FEE5-4DE3-BB59-A9BDB4A83DB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DCA87557-DC4C-49CB-8F09-49014CFDDC46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3200" b="1" dirty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nối</a:t>
              </a:r>
              <a:r>
                <a:rPr lang="en-US" sz="3200" b="1" dirty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tiếp</a:t>
              </a:r>
              <a:r>
                <a:rPr lang="en-US" sz="3200" b="1" dirty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đoạn</a:t>
              </a:r>
              <a:endParaRPr lang="en-US" sz="3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9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15" y="5024176"/>
            <a:ext cx="1959961" cy="18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5" y="86659"/>
            <a:ext cx="2953865" cy="315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5929" y="1967878"/>
            <a:ext cx="1237676" cy="861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858" tIns="60928" rIns="121858" bIns="60928" rtlCol="0">
            <a:spAutoFit/>
          </a:bodyPr>
          <a:lstStyle/>
          <a:p>
            <a:pPr algn="ctr" defTabSz="913209"/>
            <a:r>
              <a:rPr lang="en-US" sz="2400" dirty="0" err="1">
                <a:solidFill>
                  <a:prstClr val="black"/>
                </a:solidFill>
              </a:rPr>
              <a:t>Giải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nghĩa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73821" y="710089"/>
            <a:ext cx="5657637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8" rIns="121858" bIns="60928" rtlCol="0" anchor="ctr"/>
          <a:lstStyle/>
          <a:p>
            <a:pPr algn="ctr" defTabSz="91320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6771" y="1070938"/>
            <a:ext cx="4737281" cy="677044"/>
          </a:xfrm>
          <a:prstGeom prst="rect">
            <a:avLst/>
          </a:prstGeom>
          <a:noFill/>
        </p:spPr>
        <p:txBody>
          <a:bodyPr wrap="square" lIns="121858" tIns="60928" rIns="121858" bIns="60928" rtlCol="0">
            <a:spAutoFit/>
          </a:bodyPr>
          <a:lstStyle/>
          <a:p>
            <a:pPr defTabSz="913209"/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 dại</a:t>
            </a:r>
            <a:r>
              <a:rPr lang="nl-NL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cỏ mọc tự nhiên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89709" y="3242186"/>
            <a:ext cx="5133797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8" rIns="121858" bIns="60928" rtlCol="0" anchor="ctr"/>
          <a:lstStyle/>
          <a:p>
            <a:pPr algn="ctr" defTabSz="913209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9647" y="3687558"/>
            <a:ext cx="3871153" cy="677044"/>
          </a:xfrm>
          <a:prstGeom prst="rect">
            <a:avLst/>
          </a:prstGeom>
          <a:noFill/>
        </p:spPr>
        <p:txBody>
          <a:bodyPr wrap="square" lIns="121858" tIns="60928" rIns="121858" bIns="60928" rtlCol="0">
            <a:spAutoFit/>
          </a:bodyPr>
          <a:lstStyle/>
          <a:p>
            <a:pPr defTabSz="913209"/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đến</a:t>
            </a:r>
            <a:r>
              <a:rPr lang="nl-NL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sau đó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80" y="434123"/>
            <a:ext cx="1300564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9" y="3548048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" y="4796328"/>
            <a:ext cx="1480139" cy="197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4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7" y="146578"/>
            <a:ext cx="8190382" cy="687623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24DA150-F216-4426-9929-CA50616C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9" y="1478261"/>
            <a:ext cx="631861" cy="29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1EAA250-9FB3-41BF-BE75-CC4AE62F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1" y="4416194"/>
            <a:ext cx="631861" cy="18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B317A59-2C14-466D-A15A-ADEEACE5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88" y="1478261"/>
            <a:ext cx="631861" cy="21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B543BCD-E78D-4712-B4E5-6F90DE0A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70" y="3555832"/>
            <a:ext cx="631861" cy="21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0A51C1-FC09-47FD-85F0-A0BE0E03AD59}"/>
              </a:ext>
            </a:extLst>
          </p:cNvPr>
          <p:cNvSpPr/>
          <p:nvPr/>
        </p:nvSpPr>
        <p:spPr>
          <a:xfrm>
            <a:off x="524279" y="1953277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AEDDF2-FB87-4F01-AFDA-DC9324B494EF}"/>
              </a:ext>
            </a:extLst>
          </p:cNvPr>
          <p:cNvSpPr/>
          <p:nvPr/>
        </p:nvSpPr>
        <p:spPr>
          <a:xfrm>
            <a:off x="719138" y="4520057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FD2C7D-DD4E-4EF0-B42C-510EC6E1C958}"/>
              </a:ext>
            </a:extLst>
          </p:cNvPr>
          <p:cNvSpPr/>
          <p:nvPr/>
        </p:nvSpPr>
        <p:spPr>
          <a:xfrm>
            <a:off x="3843674" y="2039405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B37630-25CA-4742-8686-1776A54B791F}"/>
              </a:ext>
            </a:extLst>
          </p:cNvPr>
          <p:cNvSpPr/>
          <p:nvPr/>
        </p:nvSpPr>
        <p:spPr>
          <a:xfrm>
            <a:off x="3869312" y="3997733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F7950A-6128-4238-A7FD-94E1CC3E91BA}"/>
              </a:ext>
            </a:extLst>
          </p:cNvPr>
          <p:cNvGrpSpPr/>
          <p:nvPr/>
        </p:nvGrpSpPr>
        <p:grpSpPr>
          <a:xfrm>
            <a:off x="8140648" y="146578"/>
            <a:ext cx="4051367" cy="726868"/>
            <a:chOff x="708943" y="6033135"/>
            <a:chExt cx="5825836" cy="726868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AD74FC25-FEE5-4DE3-BB59-A9BDB4A83DB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DCA87557-DC4C-49CB-8F09-49014CFDDC46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3200" b="1" dirty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nhóm</a:t>
              </a:r>
              <a:endParaRPr lang="en-US" sz="3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63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9681030" y="2854207"/>
            <a:ext cx="147637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13"/>
            <a:ext cx="12192000" cy="6858001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59088" y="2127133"/>
            <a:ext cx="5768772" cy="2131188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09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055259" cy="6694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913209"/>
              <a:r>
                <a:rPr lang="en-US" sz="52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287" y="2375992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09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3" y="4007799"/>
            <a:ext cx="2111696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25" y="3793325"/>
            <a:ext cx="3275483" cy="306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535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94273" y="366897"/>
            <a:ext cx="10884656" cy="1292546"/>
          </a:xfrm>
          <a:prstGeom prst="rect">
            <a:avLst/>
          </a:prstGeom>
          <a:noFill/>
        </p:spPr>
        <p:txBody>
          <a:bodyPr wrap="square" lIns="121808" tIns="60903" rIns="121808" bIns="60903" rtlCol="0">
            <a:spAutoFit/>
          </a:bodyPr>
          <a:lstStyle/>
          <a:p>
            <a:pPr defTabSz="913209"/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7" y="180834"/>
            <a:ext cx="1101452" cy="1078752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09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68449" y="1950813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22" y="1950811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87797" y="1924147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526726" y="1924147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9822" y="1950813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8662" y="1950813"/>
            <a:ext cx="213539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478277" y="1922675"/>
            <a:ext cx="225418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687808" y="1924147"/>
            <a:ext cx="216352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755880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21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7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9024E-6 -2.56244E-6 L -0.25953 0.288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77" y="14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147E-6 -2.56244E-6 L 0.25954 0.284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77" y="142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9446E-6 2.49769E-7 L -0.2214 0.293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4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8818E-7 -1.01758E-6 L 0.25147 0.286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3" y="143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9"/>
            <a:ext cx="12192000" cy="6798545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oogle Shape;786;p36"/>
          <p:cNvGrpSpPr/>
          <p:nvPr/>
        </p:nvGrpSpPr>
        <p:grpSpPr>
          <a:xfrm rot="-10790939">
            <a:off x="336820" y="116696"/>
            <a:ext cx="11115148" cy="1381660"/>
            <a:chOff x="1881479" y="1597500"/>
            <a:chExt cx="1106346" cy="402847"/>
          </a:xfrm>
        </p:grpSpPr>
        <p:sp>
          <p:nvSpPr>
            <p:cNvPr id="23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25" name="Google Shape;792;p36"/>
          <p:cNvSpPr txBox="1">
            <a:spLocks/>
          </p:cNvSpPr>
          <p:nvPr/>
        </p:nvSpPr>
        <p:spPr>
          <a:xfrm>
            <a:off x="1779911" y="164943"/>
            <a:ext cx="9178833" cy="1117304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None/>
            </a:pP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vi-V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455340" y="291562"/>
            <a:ext cx="1235133" cy="1206833"/>
            <a:chOff x="1187619" y="2049661"/>
            <a:chExt cx="1235133" cy="1206833"/>
          </a:xfrm>
        </p:grpSpPr>
        <p:sp>
          <p:nvSpPr>
            <p:cNvPr id="2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4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689524" y="5645927"/>
            <a:ext cx="8790919" cy="1038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8" tIns="45700" rIns="91358" bIns="45700" rtlCol="0" anchor="ctr"/>
          <a:lstStyle/>
          <a:p>
            <a:pPr algn="ctr" defTabSz="913209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66C0FAD-E468-4442-820B-C78D1F5AD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4" t="8970" r="17283"/>
          <a:stretch/>
        </p:blipFill>
        <p:spPr>
          <a:xfrm>
            <a:off x="1893541" y="1474716"/>
            <a:ext cx="7827243" cy="4124235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87" y="4755880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861" y="4751621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14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295</Words>
  <Application>Microsoft Office PowerPoint</Application>
  <PresentationFormat>Widescreen</PresentationFormat>
  <Paragraphs>59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Just Another Hand</vt:lpstr>
      <vt:lpstr>Times New Roman</vt:lpstr>
      <vt:lpstr>1_Office Theme</vt:lpstr>
      <vt:lpstr>6_Office Theme</vt:lpstr>
      <vt:lpstr>9_Office Theme</vt:lpstr>
      <vt:lpstr>2_Office Theme</vt:lpstr>
      <vt:lpstr>8_Office Theme</vt:lpstr>
      <vt:lpstr>NỀN 5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MAIHUNG</cp:lastModifiedBy>
  <cp:revision>43</cp:revision>
  <dcterms:created xsi:type="dcterms:W3CDTF">2021-05-25T10:05:27Z</dcterms:created>
  <dcterms:modified xsi:type="dcterms:W3CDTF">2025-04-07T03:59:48Z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