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6" r:id="rId2"/>
    <p:sldMasterId id="2147483688" r:id="rId3"/>
    <p:sldMasterId id="2147483802" r:id="rId4"/>
    <p:sldMasterId id="2147483815" r:id="rId5"/>
    <p:sldMasterId id="2147483829" r:id="rId6"/>
  </p:sldMasterIdLst>
  <p:notesMasterIdLst>
    <p:notesMasterId r:id="rId15"/>
  </p:notesMasterIdLst>
  <p:sldIdLst>
    <p:sldId id="272" r:id="rId7"/>
    <p:sldId id="273" r:id="rId8"/>
    <p:sldId id="299" r:id="rId9"/>
    <p:sldId id="575" r:id="rId10"/>
    <p:sldId id="562" r:id="rId11"/>
    <p:sldId id="563" r:id="rId12"/>
    <p:sldId id="564" r:id="rId13"/>
    <p:sldId id="573" r:id="rId14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6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7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1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42728" indent="0" algn="ctr">
              <a:buNone/>
              <a:defRPr sz="1500"/>
            </a:lvl2pPr>
            <a:lvl3pPr marL="685455" indent="0" algn="ctr">
              <a:buNone/>
              <a:defRPr sz="1300"/>
            </a:lvl3pPr>
            <a:lvl4pPr marL="1028177" indent="0" algn="ctr">
              <a:buNone/>
              <a:defRPr sz="1200"/>
            </a:lvl4pPr>
            <a:lvl5pPr marL="1370904" indent="0" algn="ctr">
              <a:buNone/>
              <a:defRPr sz="1200"/>
            </a:lvl5pPr>
            <a:lvl6pPr marL="1713631" indent="0" algn="ctr">
              <a:buNone/>
              <a:defRPr sz="1200"/>
            </a:lvl6pPr>
            <a:lvl7pPr marL="2056352" indent="0" algn="ctr">
              <a:buNone/>
              <a:defRPr sz="1200"/>
            </a:lvl7pPr>
            <a:lvl8pPr marL="2399078" indent="0" algn="ctr">
              <a:buNone/>
              <a:defRPr sz="1200"/>
            </a:lvl8pPr>
            <a:lvl9pPr marL="274180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1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0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27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1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49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7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7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76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85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28" indent="0">
              <a:buNone/>
              <a:defRPr sz="2200"/>
            </a:lvl2pPr>
            <a:lvl3pPr marL="685455" indent="0">
              <a:buNone/>
              <a:defRPr sz="1900"/>
            </a:lvl3pPr>
            <a:lvl4pPr marL="1028177" indent="0">
              <a:buNone/>
              <a:defRPr sz="1500"/>
            </a:lvl4pPr>
            <a:lvl5pPr marL="1370904" indent="0">
              <a:buNone/>
              <a:defRPr sz="1500"/>
            </a:lvl5pPr>
            <a:lvl6pPr marL="1713631" indent="0">
              <a:buNone/>
              <a:defRPr sz="1500"/>
            </a:lvl6pPr>
            <a:lvl7pPr marL="2056352" indent="0">
              <a:buNone/>
              <a:defRPr sz="1500"/>
            </a:lvl7pPr>
            <a:lvl8pPr marL="2399078" indent="0">
              <a:buNone/>
              <a:defRPr sz="1500"/>
            </a:lvl8pPr>
            <a:lvl9pPr marL="274180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34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3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8" y="274641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6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36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16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89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0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54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93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86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76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9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38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84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67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5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4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3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98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8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58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7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58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535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6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093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839" indent="-128203" algn="l" defTabSz="514093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887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9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971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019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063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105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148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193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045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093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131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177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223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267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311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352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>
              <a:defRPr sz="15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32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ctr">
              <a:defRPr sz="15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r">
              <a:defRPr sz="1500"/>
            </a:lvl1pPr>
          </a:lstStyle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marL="0" lvl="0" indent="0" algn="ctr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728" lvl="0" indent="-342728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575" lvl="1" indent="-285605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417" lvl="2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386" lvl="3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352" lvl="4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322" lvl="5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288" lvl="6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258" lvl="7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226" lvl="8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967" lvl="1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3936" lvl="2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0904" lvl="3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7871" lvl="4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4839" lvl="5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1803" lvl="6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198770" lvl="7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5739" lvl="8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7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4" r:id="rId14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5" Type="http://schemas.openxmlformats.org/officeDocument/2006/relationships/audio" Target="../media/audio9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582">
                <a:defRPr/>
              </a:pP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7" y="1614970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3" y="2420336"/>
            <a:ext cx="2983259" cy="2470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99" y="3137696"/>
            <a:ext cx="2728825" cy="582627"/>
          </a:xfrm>
          <a:prstGeom prst="rect">
            <a:avLst/>
          </a:prstGeom>
          <a:noFill/>
        </p:spPr>
        <p:txBody>
          <a:bodyPr wrap="none" lIns="68548" tIns="34277" rIns="68548" bIns="34277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284764"/>
            <a:ext cx="4866323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sách còn có lửa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giấy chẳng cháy đâu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sách có ao sâu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giấy không hề ướt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4248923" y="534377"/>
            <a:ext cx="3403902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–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91CD692-9B6B-469A-A827-924368ADD6A1}"/>
              </a:ext>
            </a:extLst>
          </p:cNvPr>
          <p:cNvSpPr txBox="1"/>
          <p:nvPr/>
        </p:nvSpPr>
        <p:spPr>
          <a:xfrm>
            <a:off x="6096006" y="2284764"/>
            <a:ext cx="5297905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sách không nói được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em nghe điều gì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Dạt dào như sóng vỗ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chân trời đang đi.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799879" y="483221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458815" y="137864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284764"/>
            <a:ext cx="4866323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sách còn có lửa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giấy chẳng cháy đâu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sách có ao sâu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giấy không hề ướt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4248923" y="534377"/>
            <a:ext cx="3403902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–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91CD692-9B6B-469A-A827-924368ADD6A1}"/>
              </a:ext>
            </a:extLst>
          </p:cNvPr>
          <p:cNvSpPr txBox="1"/>
          <p:nvPr/>
        </p:nvSpPr>
        <p:spPr>
          <a:xfrm>
            <a:off x="6096006" y="2284764"/>
            <a:ext cx="5297905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sách không nói được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em nghe điều gì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 dào như sóng vỗ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 chân trời đang đi.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799879" y="483221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458815" y="137864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86;p36"/>
          <p:cNvGrpSpPr/>
          <p:nvPr/>
        </p:nvGrpSpPr>
        <p:grpSpPr>
          <a:xfrm rot="-10790939">
            <a:off x="1743076" y="242903"/>
            <a:ext cx="9862508" cy="1798123"/>
            <a:chOff x="1881479" y="1597500"/>
            <a:chExt cx="1106346" cy="402847"/>
          </a:xfrm>
        </p:grpSpPr>
        <p:sp>
          <p:nvSpPr>
            <p:cNvPr id="8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10" name="Google Shape;792;p36"/>
          <p:cNvSpPr txBox="1">
            <a:spLocks/>
          </p:cNvSpPr>
          <p:nvPr/>
        </p:nvSpPr>
        <p:spPr>
          <a:xfrm>
            <a:off x="3186709" y="277486"/>
            <a:ext cx="7800184" cy="1502269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09">
              <a:buFont typeface="Arial" panose="020B0604020202020204" pitchFamily="34" charset="0"/>
              <a:buNone/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862140" y="572923"/>
            <a:ext cx="1235133" cy="1206833"/>
            <a:chOff x="1187619" y="2049661"/>
            <a:chExt cx="1235133" cy="1206833"/>
          </a:xfrm>
        </p:grpSpPr>
        <p:sp>
          <p:nvSpPr>
            <p:cNvPr id="12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4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25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C8F9C6-7DE4-44F0-9FEC-A032296FC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16" y="2144973"/>
            <a:ext cx="8280665" cy="445165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ED46469-7C58-40E8-B9F1-43A01CF7C11E}"/>
              </a:ext>
            </a:extLst>
          </p:cNvPr>
          <p:cNvSpPr/>
          <p:nvPr/>
        </p:nvSpPr>
        <p:spPr>
          <a:xfrm>
            <a:off x="2729128" y="2350979"/>
            <a:ext cx="2272112" cy="67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59458" cy="6611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0" y="385730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3936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5125" y="1403809"/>
            <a:ext cx="11350056" cy="415494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marL="571212" indent="-571212">
              <a:buFontTx/>
              <a:buChar char="-"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212" indent="-571212">
              <a:buFontTx/>
              <a:buChar char="-"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hay 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212" indent="-571212">
              <a:buFontTx/>
              <a:buChar char="-"/>
              <a:defRPr/>
            </a:pP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ật từng trang, từng trang</a:t>
            </a: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 trắng sờ mát rượi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T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hơm tho mùi giấy mới</a:t>
            </a: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ắn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ót bàn tay xinh.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87295" y="1585884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57629" y="2216425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126" y="2919402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6775" y="4886211"/>
            <a:ext cx="419537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77813" y="4886211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87F30B-481A-4C87-931D-C645324E1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67" y="98475"/>
            <a:ext cx="9724321" cy="5724686"/>
          </a:xfrm>
          <a:prstGeom prst="rect">
            <a:avLst/>
          </a:prstGeom>
        </p:spPr>
      </p:pic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5B5DE589-1512-45BE-A7FB-1F807DAD6675}"/>
              </a:ext>
            </a:extLst>
          </p:cNvPr>
          <p:cNvSpPr/>
          <p:nvPr/>
        </p:nvSpPr>
        <p:spPr>
          <a:xfrm>
            <a:off x="3724788" y="1439602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4469E713-9F55-4727-890C-BAA5BB451382}"/>
              </a:ext>
            </a:extLst>
          </p:cNvPr>
          <p:cNvSpPr/>
          <p:nvPr/>
        </p:nvSpPr>
        <p:spPr>
          <a:xfrm>
            <a:off x="3724788" y="260038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5F6BD2-88F9-4C25-94A9-F70739B67832}"/>
              </a:ext>
            </a:extLst>
          </p:cNvPr>
          <p:cNvSpPr/>
          <p:nvPr/>
        </p:nvSpPr>
        <p:spPr>
          <a:xfrm>
            <a:off x="3724788" y="368567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trán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ectangle: Rounded Corners 18">
            <a:extLst>
              <a:ext uri="{FF2B5EF4-FFF2-40B4-BE49-F238E27FC236}">
                <a16:creationId xmlns:a16="http://schemas.microsoft.com/office/drawing/2014/main" id="{AC02D79D-BB27-4A91-BF4D-52C30F17D029}"/>
              </a:ext>
            </a:extLst>
          </p:cNvPr>
          <p:cNvSpPr/>
          <p:nvPr/>
        </p:nvSpPr>
        <p:spPr>
          <a:xfrm>
            <a:off x="3724788" y="4875947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gỗ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4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243</Words>
  <Application>Microsoft Office PowerPoint</Application>
  <PresentationFormat>Widescreen</PresentationFormat>
  <Paragraphs>45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6_Office Theme</vt:lpstr>
      <vt:lpstr>4_Office Theme</vt:lpstr>
      <vt:lpstr>1_Default Design</vt:lpstr>
      <vt:lpstr>7_Office Theme</vt:lpstr>
      <vt:lpstr>NỀN 5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Chọn a hoặc 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MAIHUNG</cp:lastModifiedBy>
  <cp:revision>43</cp:revision>
  <dcterms:created xsi:type="dcterms:W3CDTF">2021-05-25T10:05:27Z</dcterms:created>
  <dcterms:modified xsi:type="dcterms:W3CDTF">2025-04-07T04:00:19Z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