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712" r:id="rId3"/>
    <p:sldMasterId id="2147483815" r:id="rId4"/>
    <p:sldMasterId id="2147483829" r:id="rId5"/>
  </p:sldMasterIdLst>
  <p:notesMasterIdLst>
    <p:notesMasterId r:id="rId14"/>
  </p:notesMasterIdLst>
  <p:sldIdLst>
    <p:sldId id="541" r:id="rId6"/>
    <p:sldId id="493" r:id="rId7"/>
    <p:sldId id="565" r:id="rId8"/>
    <p:sldId id="566" r:id="rId9"/>
    <p:sldId id="567" r:id="rId10"/>
    <p:sldId id="568" r:id="rId11"/>
    <p:sldId id="569" r:id="rId12"/>
    <p:sldId id="573" r:id="rId13"/>
  </p:sldIdLst>
  <p:sldSz cx="12192000" cy="6858000"/>
  <p:notesSz cx="6858000" cy="9144000"/>
  <p:defaultTextStyle>
    <a:defPPr>
      <a:defRPr lang="en-US"/>
    </a:defPPr>
    <a:lvl1pPr marL="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9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85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9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43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95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44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25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7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4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4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44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46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97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9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71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3C39D9B-1707-4BC2-A8DF-A9A95A2D1DDF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4F7387-1A44-43D0-A42C-0F5D255AB470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88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67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751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4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36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98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9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08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58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7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258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535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6" r:id="rId12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69" y="-14073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7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4" r:id="rId14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0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8.xml"/><Relationship Id="rId5" Type="http://schemas.openxmlformats.org/officeDocument/2006/relationships/audio" Target="../media/audio4.wav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582">
                <a:defRPr/>
              </a:pPr>
              <a:r>
                <a:rPr lang="en-US" altLang="zh-CN" sz="81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  <p:extLst>
      <p:ext uri="{BB962C8B-B14F-4D97-AF65-F5344CB8AC3E}">
        <p14:creationId xmlns:p14="http://schemas.microsoft.com/office/powerpoint/2010/main" val="285268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4" y="-2681938"/>
            <a:ext cx="6858000" cy="122218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9"/>
            <a:ext cx="12194510" cy="328255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803" y="3632895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87984" y="2186620"/>
            <a:ext cx="5492476" cy="1338741"/>
          </a:xfrm>
          <a:prstGeom prst="rect">
            <a:avLst/>
          </a:prstGeom>
          <a:noFill/>
        </p:spPr>
        <p:txBody>
          <a:bodyPr wrap="square" lIns="91346" tIns="45677" rIns="91346" bIns="45677" rtlCol="0">
            <a:spAutoFit/>
          </a:bodyPr>
          <a:lstStyle/>
          <a:p>
            <a:pPr algn="ctr">
              <a:defRPr/>
            </a:pPr>
            <a:r>
              <a:rPr lang="en-US" sz="81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81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1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endParaRPr lang="en-US" sz="81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9" y="51066"/>
            <a:ext cx="1213284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lang="zh-CN" altLang="en-US" sz="4400" b="1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651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CD675-60C5-48FC-A436-6184F829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-154748"/>
            <a:ext cx="11629293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endParaRPr lang="en-US" sz="36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30B05D-EC85-49AA-9EA0-169C8B33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416" y="9011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(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tắp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nhọn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hoắt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F7BCB-AA3B-4ADC-A1FF-F8E7024F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31" y="2082290"/>
            <a:ext cx="8108298" cy="401524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56764F-ACD2-4115-ACF5-59D0F80BF300}"/>
              </a:ext>
            </a:extLst>
          </p:cNvPr>
          <p:cNvCxnSpPr/>
          <p:nvPr/>
        </p:nvCxnSpPr>
        <p:spPr>
          <a:xfrm>
            <a:off x="3910818" y="1491175"/>
            <a:ext cx="1392702" cy="1195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D4B687-CF19-4FB5-A689-F48EB7FF5D98}"/>
              </a:ext>
            </a:extLst>
          </p:cNvPr>
          <p:cNvCxnSpPr/>
          <p:nvPr/>
        </p:nvCxnSpPr>
        <p:spPr>
          <a:xfrm>
            <a:off x="5486400" y="1491175"/>
            <a:ext cx="1645920" cy="229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16B53A-C003-4FAF-BA57-6216D082C1EB}"/>
              </a:ext>
            </a:extLst>
          </p:cNvPr>
          <p:cNvCxnSpPr/>
          <p:nvPr/>
        </p:nvCxnSpPr>
        <p:spPr>
          <a:xfrm>
            <a:off x="7934178" y="1491175"/>
            <a:ext cx="975140" cy="16881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72D346-562C-4D1B-8603-10997A5579E4}"/>
              </a:ext>
            </a:extLst>
          </p:cNvPr>
          <p:cNvCxnSpPr/>
          <p:nvPr/>
        </p:nvCxnSpPr>
        <p:spPr>
          <a:xfrm flipH="1">
            <a:off x="10293623" y="1491175"/>
            <a:ext cx="439154" cy="29823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4503"/>
            <a:ext cx="12192000" cy="6742844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6799" y="184008"/>
            <a:ext cx="12155201" cy="1261831"/>
          </a:xfrm>
          <a:prstGeom prst="rect">
            <a:avLst/>
          </a:prstGeom>
          <a:noFill/>
        </p:spPr>
        <p:txBody>
          <a:bodyPr wrap="square" lIns="121869" tIns="60934" rIns="121869" bIns="60934" rtlCol="0">
            <a:spAutoFit/>
          </a:bodyPr>
          <a:lstStyle/>
          <a:p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501" y="1518409"/>
            <a:ext cx="518091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01573" y="1518409"/>
            <a:ext cx="492443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347" y="2306139"/>
            <a:ext cx="285087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00347" y="3562135"/>
            <a:ext cx="285087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00347" y="4755091"/>
            <a:ext cx="285087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tẩy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519" y="2337671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84519" y="3562159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84519" y="4739349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751245" y="2794873"/>
            <a:ext cx="2333297" cy="13873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2" idx="1"/>
          </p:cNvCxnSpPr>
          <p:nvPr/>
        </p:nvCxnSpPr>
        <p:spPr>
          <a:xfrm flipV="1">
            <a:off x="3818775" y="2794871"/>
            <a:ext cx="2265744" cy="112276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48" idx="1"/>
          </p:cNvCxnSpPr>
          <p:nvPr/>
        </p:nvCxnSpPr>
        <p:spPr>
          <a:xfrm flipV="1">
            <a:off x="3751224" y="5196549"/>
            <a:ext cx="2333295" cy="1574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C418DD-244D-4359-8F5D-E575B42A1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0733649" cy="61897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E66D93-FBBD-436A-81B0-31022CB99950}"/>
              </a:ext>
            </a:extLst>
          </p:cNvPr>
          <p:cNvSpPr/>
          <p:nvPr/>
        </p:nvSpPr>
        <p:spPr>
          <a:xfrm>
            <a:off x="5213994" y="2590542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1F07A-1371-455C-A20D-0844AAEFB484}"/>
              </a:ext>
            </a:extLst>
          </p:cNvPr>
          <p:cNvSpPr/>
          <p:nvPr/>
        </p:nvSpPr>
        <p:spPr>
          <a:xfrm>
            <a:off x="6449425" y="4205549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CDE4F-B578-4004-81C8-CB3C5F43F686}"/>
              </a:ext>
            </a:extLst>
          </p:cNvPr>
          <p:cNvSpPr/>
          <p:nvPr/>
        </p:nvSpPr>
        <p:spPr>
          <a:xfrm>
            <a:off x="6712878" y="5286627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98006" y="73476"/>
            <a:ext cx="831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32" y="1218120"/>
            <a:ext cx="6096000" cy="4816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" y="1218120"/>
            <a:ext cx="5372800" cy="50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98006" y="73476"/>
            <a:ext cx="1199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4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6769" y="895539"/>
            <a:ext cx="11079409" cy="5787038"/>
            <a:chOff x="1084639" y="842632"/>
            <a:chExt cx="10085503" cy="5787038"/>
          </a:xfrm>
        </p:grpSpPr>
        <p:sp>
          <p:nvSpPr>
            <p:cNvPr id="7" name="Freeform 6"/>
            <p:cNvSpPr/>
            <p:nvPr/>
          </p:nvSpPr>
          <p:spPr>
            <a:xfrm>
              <a:off x="4940737" y="2856609"/>
              <a:ext cx="2279868" cy="1682537"/>
            </a:xfrm>
            <a:custGeom>
              <a:avLst/>
              <a:gdLst>
                <a:gd name="connsiteX0" fmla="*/ 0 w 2164329"/>
                <a:gd name="connsiteY0" fmla="*/ 802995 h 1605990"/>
                <a:gd name="connsiteX1" fmla="*/ 1082165 w 2164329"/>
                <a:gd name="connsiteY1" fmla="*/ 0 h 1605990"/>
                <a:gd name="connsiteX2" fmla="*/ 2164330 w 2164329"/>
                <a:gd name="connsiteY2" fmla="*/ 802995 h 1605990"/>
                <a:gd name="connsiteX3" fmla="*/ 1082165 w 2164329"/>
                <a:gd name="connsiteY3" fmla="*/ 1605990 h 1605990"/>
                <a:gd name="connsiteX4" fmla="*/ 0 w 2164329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329" h="1605990">
                  <a:moveTo>
                    <a:pt x="0" y="802995"/>
                  </a:moveTo>
                  <a:cubicBezTo>
                    <a:pt x="0" y="359513"/>
                    <a:pt x="484502" y="0"/>
                    <a:pt x="1082165" y="0"/>
                  </a:cubicBezTo>
                  <a:cubicBezTo>
                    <a:pt x="1679828" y="0"/>
                    <a:pt x="2164330" y="359513"/>
                    <a:pt x="2164330" y="802995"/>
                  </a:cubicBezTo>
                  <a:cubicBezTo>
                    <a:pt x="2164330" y="1246477"/>
                    <a:pt x="1679828" y="1605990"/>
                    <a:pt x="1082165" y="1605990"/>
                  </a:cubicBezTo>
                  <a:cubicBezTo>
                    <a:pt x="484502" y="1605990"/>
                    <a:pt x="0" y="1246477"/>
                    <a:pt x="0" y="802995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33469" tIns="251702" rIns="333469" bIns="25170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8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8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6200000">
              <a:off x="5896174" y="2678158"/>
              <a:ext cx="484533" cy="25463"/>
            </a:xfrm>
            <a:custGeom>
              <a:avLst/>
              <a:gdLst>
                <a:gd name="connsiteX0" fmla="*/ 0 w 484533"/>
                <a:gd name="connsiteY0" fmla="*/ 12731 h 25463"/>
                <a:gd name="connsiteX1" fmla="*/ 484533 w 484533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533" h="25463">
                  <a:moveTo>
                    <a:pt x="0" y="12731"/>
                  </a:moveTo>
                  <a:lnTo>
                    <a:pt x="484533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853" tIns="618" rIns="242854" bIns="6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714259" y="842632"/>
              <a:ext cx="2872618" cy="1605990"/>
            </a:xfrm>
            <a:custGeom>
              <a:avLst/>
              <a:gdLst>
                <a:gd name="connsiteX0" fmla="*/ 0 w 2585950"/>
                <a:gd name="connsiteY0" fmla="*/ 802995 h 1605990"/>
                <a:gd name="connsiteX1" fmla="*/ 1292975 w 2585950"/>
                <a:gd name="connsiteY1" fmla="*/ 0 h 1605990"/>
                <a:gd name="connsiteX2" fmla="*/ 2585950 w 2585950"/>
                <a:gd name="connsiteY2" fmla="*/ 802995 h 1605990"/>
                <a:gd name="connsiteX3" fmla="*/ 1292975 w 2585950"/>
                <a:gd name="connsiteY3" fmla="*/ 1605990 h 1605990"/>
                <a:gd name="connsiteX4" fmla="*/ 0 w 2585950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950" h="1605990">
                  <a:moveTo>
                    <a:pt x="0" y="802995"/>
                  </a:moveTo>
                  <a:cubicBezTo>
                    <a:pt x="0" y="359513"/>
                    <a:pt x="578885" y="0"/>
                    <a:pt x="1292975" y="0"/>
                  </a:cubicBezTo>
                  <a:cubicBezTo>
                    <a:pt x="2007065" y="0"/>
                    <a:pt x="2585950" y="359513"/>
                    <a:pt x="2585950" y="802995"/>
                  </a:cubicBezTo>
                  <a:cubicBezTo>
                    <a:pt x="2585950" y="1246477"/>
                    <a:pt x="2007065" y="1605990"/>
                    <a:pt x="1292975" y="1605990"/>
                  </a:cubicBezTo>
                  <a:cubicBezTo>
                    <a:pt x="578885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93944" tIns="250432" rIns="393944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21584853">
              <a:off x="7220584" y="3717796"/>
              <a:ext cx="388370" cy="25463"/>
            </a:xfrm>
            <a:custGeom>
              <a:avLst/>
              <a:gdLst>
                <a:gd name="connsiteX0" fmla="*/ 0 w 388370"/>
                <a:gd name="connsiteY0" fmla="*/ 12731 h 25463"/>
                <a:gd name="connsiteX1" fmla="*/ 388370 w 388370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370" h="25463">
                  <a:moveTo>
                    <a:pt x="0" y="12731"/>
                  </a:moveTo>
                  <a:lnTo>
                    <a:pt x="388370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175" tIns="3022" rIns="197176" bIns="302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608886" y="2856609"/>
              <a:ext cx="3561256" cy="1731001"/>
            </a:xfrm>
            <a:custGeom>
              <a:avLst/>
              <a:gdLst>
                <a:gd name="connsiteX0" fmla="*/ 0 w 3432885"/>
                <a:gd name="connsiteY0" fmla="*/ 865501 h 1731001"/>
                <a:gd name="connsiteX1" fmla="*/ 1716443 w 3432885"/>
                <a:gd name="connsiteY1" fmla="*/ 0 h 1731001"/>
                <a:gd name="connsiteX2" fmla="*/ 3432886 w 3432885"/>
                <a:gd name="connsiteY2" fmla="*/ 865501 h 1731001"/>
                <a:gd name="connsiteX3" fmla="*/ 1716443 w 3432885"/>
                <a:gd name="connsiteY3" fmla="*/ 1731002 h 1731001"/>
                <a:gd name="connsiteX4" fmla="*/ 0 w 3432885"/>
                <a:gd name="connsiteY4" fmla="*/ 865501 h 17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885" h="1731001">
                  <a:moveTo>
                    <a:pt x="0" y="865501"/>
                  </a:moveTo>
                  <a:cubicBezTo>
                    <a:pt x="0" y="387498"/>
                    <a:pt x="768478" y="0"/>
                    <a:pt x="1716443" y="0"/>
                  </a:cubicBezTo>
                  <a:cubicBezTo>
                    <a:pt x="2664408" y="0"/>
                    <a:pt x="3432886" y="387498"/>
                    <a:pt x="3432886" y="865501"/>
                  </a:cubicBezTo>
                  <a:cubicBezTo>
                    <a:pt x="3432886" y="1343504"/>
                    <a:pt x="2664408" y="1731002"/>
                    <a:pt x="1716443" y="1731002"/>
                  </a:cubicBezTo>
                  <a:cubicBezTo>
                    <a:pt x="768478" y="1731002"/>
                    <a:pt x="0" y="1343504"/>
                    <a:pt x="0" y="865501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17974" tIns="268739" rIns="517974" bIns="26873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dáng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,…)?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5400000">
              <a:off x="5896174" y="4768682"/>
              <a:ext cx="484533" cy="25463"/>
            </a:xfrm>
            <a:custGeom>
              <a:avLst/>
              <a:gdLst>
                <a:gd name="connsiteX0" fmla="*/ 0 w 484533"/>
                <a:gd name="connsiteY0" fmla="*/ 12731 h 25463"/>
                <a:gd name="connsiteX1" fmla="*/ 484533 w 484533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533" h="25463">
                  <a:moveTo>
                    <a:pt x="0" y="12731"/>
                  </a:moveTo>
                  <a:lnTo>
                    <a:pt x="484533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853" tIns="618" rIns="242854" bIns="6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44254" y="5023680"/>
              <a:ext cx="3616534" cy="1605990"/>
            </a:xfrm>
            <a:custGeom>
              <a:avLst/>
              <a:gdLst>
                <a:gd name="connsiteX0" fmla="*/ 0 w 2768583"/>
                <a:gd name="connsiteY0" fmla="*/ 802995 h 1605990"/>
                <a:gd name="connsiteX1" fmla="*/ 1384292 w 2768583"/>
                <a:gd name="connsiteY1" fmla="*/ 0 h 1605990"/>
                <a:gd name="connsiteX2" fmla="*/ 2768584 w 2768583"/>
                <a:gd name="connsiteY2" fmla="*/ 802995 h 1605990"/>
                <a:gd name="connsiteX3" fmla="*/ 1384292 w 2768583"/>
                <a:gd name="connsiteY3" fmla="*/ 1605990 h 1605990"/>
                <a:gd name="connsiteX4" fmla="*/ 0 w 2768583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583" h="1605990">
                  <a:moveTo>
                    <a:pt x="0" y="802995"/>
                  </a:moveTo>
                  <a:cubicBezTo>
                    <a:pt x="0" y="359513"/>
                    <a:pt x="619769" y="0"/>
                    <a:pt x="1384292" y="0"/>
                  </a:cubicBezTo>
                  <a:cubicBezTo>
                    <a:pt x="2148815" y="0"/>
                    <a:pt x="2768584" y="359513"/>
                    <a:pt x="2768584" y="802995"/>
                  </a:cubicBezTo>
                  <a:cubicBezTo>
                    <a:pt x="2768584" y="1246477"/>
                    <a:pt x="2148815" y="1605990"/>
                    <a:pt x="1384292" y="1605990"/>
                  </a:cubicBezTo>
                  <a:cubicBezTo>
                    <a:pt x="619769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20690" tIns="250432" rIns="420690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21673548">
              <a:off x="4619630" y="3695597"/>
              <a:ext cx="437145" cy="25464"/>
            </a:xfrm>
            <a:custGeom>
              <a:avLst/>
              <a:gdLst>
                <a:gd name="connsiteX0" fmla="*/ 0 w 437145"/>
                <a:gd name="connsiteY0" fmla="*/ 12731 h 25463"/>
                <a:gd name="connsiteX1" fmla="*/ 437145 w 437145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45" h="25463">
                  <a:moveTo>
                    <a:pt x="437145" y="12732"/>
                  </a:moveTo>
                  <a:lnTo>
                    <a:pt x="0" y="12732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344" tIns="1803" rIns="220343" bIns="180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84639" y="2862859"/>
              <a:ext cx="3537002" cy="1605990"/>
            </a:xfrm>
            <a:custGeom>
              <a:avLst/>
              <a:gdLst>
                <a:gd name="connsiteX0" fmla="*/ 0 w 3537002"/>
                <a:gd name="connsiteY0" fmla="*/ 802995 h 1605990"/>
                <a:gd name="connsiteX1" fmla="*/ 1768501 w 3537002"/>
                <a:gd name="connsiteY1" fmla="*/ 0 h 1605990"/>
                <a:gd name="connsiteX2" fmla="*/ 3537002 w 3537002"/>
                <a:gd name="connsiteY2" fmla="*/ 802995 h 1605990"/>
                <a:gd name="connsiteX3" fmla="*/ 1768501 w 3537002"/>
                <a:gd name="connsiteY3" fmla="*/ 1605990 h 1605990"/>
                <a:gd name="connsiteX4" fmla="*/ 0 w 3537002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002" h="1605990">
                  <a:moveTo>
                    <a:pt x="0" y="802995"/>
                  </a:moveTo>
                  <a:cubicBezTo>
                    <a:pt x="0" y="359513"/>
                    <a:pt x="791785" y="0"/>
                    <a:pt x="1768501" y="0"/>
                  </a:cubicBezTo>
                  <a:cubicBezTo>
                    <a:pt x="2745217" y="0"/>
                    <a:pt x="3537002" y="359513"/>
                    <a:pt x="3537002" y="802995"/>
                  </a:cubicBezTo>
                  <a:cubicBezTo>
                    <a:pt x="3537002" y="1246477"/>
                    <a:pt x="2745217" y="1605990"/>
                    <a:pt x="1768501" y="1605990"/>
                  </a:cubicBezTo>
                  <a:cubicBezTo>
                    <a:pt x="791785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33222" tIns="250432" rIns="533222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4. 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6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4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187</Words>
  <Application>Microsoft Office PowerPoint</Application>
  <PresentationFormat>Widescreen</PresentationFormat>
  <Paragraphs>29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1_Office Theme</vt:lpstr>
      <vt:lpstr>6_Office Theme</vt:lpstr>
      <vt:lpstr>3_Office Theme</vt:lpstr>
      <vt:lpstr>NỀN 5</vt:lpstr>
      <vt:lpstr>10_Office Theme</vt:lpstr>
      <vt:lpstr>PowerPoint Presentation</vt:lpstr>
      <vt:lpstr>PowerPoint Presentation</vt:lpstr>
      <vt:lpstr>Chọn từ chỉ đặc điểm của mỗi đồ dùng học tập trong hình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MAIHUNG</cp:lastModifiedBy>
  <cp:revision>43</cp:revision>
  <dcterms:created xsi:type="dcterms:W3CDTF">2021-05-25T10:05:27Z</dcterms:created>
  <dcterms:modified xsi:type="dcterms:W3CDTF">2025-04-07T04:01:33Z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