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815" r:id="rId2"/>
    <p:sldMasterId id="2147483829" r:id="rId3"/>
  </p:sldMasterIdLst>
  <p:notesMasterIdLst>
    <p:notesMasterId r:id="rId9"/>
  </p:notesMasterIdLst>
  <p:sldIdLst>
    <p:sldId id="548" r:id="rId4"/>
    <p:sldId id="570" r:id="rId5"/>
    <p:sldId id="571" r:id="rId6"/>
    <p:sldId id="572" r:id="rId7"/>
    <p:sldId id="573" r:id="rId8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8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4/7/2025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828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29273" y="1509477"/>
              <a:ext cx="1246030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lang="en-US" altLang="zh-CN" sz="8100" spc="300" dirty="0" smtClean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5 + 6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  <p:extLst>
      <p:ext uri="{BB962C8B-B14F-4D97-AF65-F5344CB8AC3E}">
        <p14:creationId xmlns:p14="http://schemas.microsoft.com/office/powerpoint/2010/main" val="10342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465296" y="842456"/>
            <a:ext cx="1159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8CCA1FB-23A3-44D8-9DE2-652668863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804" t="15443" r="11988"/>
          <a:stretch/>
        </p:blipFill>
        <p:spPr>
          <a:xfrm>
            <a:off x="633044" y="1983545"/>
            <a:ext cx="10114670" cy="43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465296" y="842456"/>
            <a:ext cx="1159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6597" y="2293035"/>
            <a:ext cx="8482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ĐỌC SÁCH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(….</a:t>
            </a:r>
            <a:r>
              <a:rPr lang="en-US" sz="3200" dirty="0" smtClean="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/>
                <a:cs typeface="Times New Roman"/>
              </a:rPr>
              <a:t>Tên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sách</a:t>
            </a:r>
            <a:r>
              <a:rPr lang="en-US" sz="3200" b="1" dirty="0" smtClean="0">
                <a:latin typeface="Times New Roman"/>
                <a:cs typeface="Times New Roman"/>
              </a:rPr>
              <a:t>: </a:t>
            </a:r>
            <a:r>
              <a:rPr lang="en-US" sz="3200" dirty="0" smtClean="0">
                <a:latin typeface="Times New Roman"/>
                <a:cs typeface="Times New Roman"/>
              </a:rPr>
              <a:t>(….)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/>
                <a:cs typeface="Times New Roman"/>
              </a:rPr>
              <a:t>Tên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tác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giả</a:t>
            </a:r>
            <a:r>
              <a:rPr lang="en-US" sz="3200" b="1" dirty="0" smtClean="0">
                <a:latin typeface="Times New Roman"/>
                <a:cs typeface="Times New Roman"/>
              </a:rPr>
              <a:t>: </a:t>
            </a:r>
            <a:r>
              <a:rPr lang="en-US" sz="3200" dirty="0" smtClean="0">
                <a:latin typeface="Times New Roman"/>
                <a:cs typeface="Times New Roman"/>
              </a:rPr>
              <a:t>(….)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Điều</a:t>
            </a:r>
            <a:r>
              <a:rPr lang="en-US" sz="32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em</a:t>
            </a:r>
            <a:r>
              <a:rPr lang="en-US" sz="32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thích</a:t>
            </a:r>
            <a:r>
              <a:rPr lang="en-US" sz="32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nhất</a:t>
            </a:r>
            <a:r>
              <a:rPr lang="en-US" sz="32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: </a:t>
            </a:r>
            <a:r>
              <a:rPr lang="en-US" sz="3200" dirty="0" smtClean="0">
                <a:latin typeface="Times New Roman"/>
                <a:cs typeface="Times New Roman"/>
              </a:rPr>
              <a:t>(….)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013936" y="659571"/>
            <a:ext cx="1159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1981B-166C-4564-A4FB-D552DE3F7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36" y="1533378"/>
            <a:ext cx="9832255" cy="47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90</Words>
  <Application>Microsoft Office PowerPoint</Application>
  <PresentationFormat>Widescreen</PresentationFormat>
  <Paragraphs>13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6_Office Theme</vt:lpstr>
      <vt:lpstr>NỀN 5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MAIHUNG</cp:lastModifiedBy>
  <cp:revision>43</cp:revision>
  <dcterms:created xsi:type="dcterms:W3CDTF">2021-05-25T10:05:27Z</dcterms:created>
  <dcterms:modified xsi:type="dcterms:W3CDTF">2025-04-07T04:02:08Z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