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698" r:id="rId4"/>
    <p:sldMasterId id="2147483724" r:id="rId5"/>
  </p:sldMasterIdLst>
  <p:notesMasterIdLst>
    <p:notesMasterId r:id="rId21"/>
  </p:notesMasterIdLst>
  <p:sldIdLst>
    <p:sldId id="267" r:id="rId6"/>
    <p:sldId id="275" r:id="rId7"/>
    <p:sldId id="268" r:id="rId8"/>
    <p:sldId id="290" r:id="rId9"/>
    <p:sldId id="269" r:id="rId10"/>
    <p:sldId id="270" r:id="rId11"/>
    <p:sldId id="272" r:id="rId12"/>
    <p:sldId id="273" r:id="rId13"/>
    <p:sldId id="291" r:id="rId14"/>
    <p:sldId id="292" r:id="rId15"/>
    <p:sldId id="293" r:id="rId16"/>
    <p:sldId id="277" r:id="rId17"/>
    <p:sldId id="279" r:id="rId18"/>
    <p:sldId id="274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81541" autoAdjust="0"/>
  </p:normalViewPr>
  <p:slideViewPr>
    <p:cSldViewPr snapToGrid="0">
      <p:cViewPr varScale="1">
        <p:scale>
          <a:sx n="80" d="100"/>
          <a:sy n="80" d="100"/>
        </p:scale>
        <p:origin x="73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52436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52436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,/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71074" y="1044575"/>
            <a:ext cx="10559281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538" y="1508125"/>
            <a:ext cx="11880148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Diễn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ra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từ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thuở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xa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xưa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rừng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xanh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sâu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thẳm</a:t>
            </a:r>
            <a:endParaRPr lang="en-US" altLang="zh-CN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3158" y="2346960"/>
            <a:ext cx="10727857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Chuyện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xảy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Bê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phải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lang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thang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tìm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cỏ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7958" y="2810510"/>
            <a:ext cx="10423057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Trời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héo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</a:t>
            </a:r>
            <a:endParaRPr lang="zh-CN" altLang="en-US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1315452" y="3502025"/>
            <a:ext cx="10762247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3.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Bê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quên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đường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DêTrắng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đã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làm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1363579" y="4225925"/>
            <a:ext cx="10366776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 smtClean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DêTrắng</a:t>
            </a:r>
            <a:r>
              <a:rPr lang="en-US" altLang="zh-CN" sz="3200" dirty="0" smtClean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chạy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khắp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nẻo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gọi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endParaRPr lang="zh-CN" altLang="en-US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395663" y="4984750"/>
            <a:ext cx="10645207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4.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Nêu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cảm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nghĩ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Bê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DêTrắng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2005263" y="5780643"/>
            <a:ext cx="8512537" cy="73978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đẹp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đáng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quý</a:t>
            </a:r>
            <a:endParaRPr lang="zh-CN" altLang="en-US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258596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16776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167765"/>
            <a:ext cx="529977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5703570"/>
            <a:ext cx="839724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tâm trạng của dê trắng khi không thấy bạn trở về?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419073" y="2747847"/>
            <a:ext cx="2238274" cy="11396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26696" y="1989221"/>
            <a:ext cx="9240252" cy="340092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13812" y="1694180"/>
            <a:ext cx="7796462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882316"/>
            <a:ext cx="4796589" cy="462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329" y="1090863"/>
            <a:ext cx="4061860" cy="4267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52436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34790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42515" y="1927225"/>
            <a:ext cx="70993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52800" y="2438400"/>
            <a:ext cx="1267326" cy="16042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27292" y="4848726"/>
            <a:ext cx="70993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75621" y="2438400"/>
            <a:ext cx="898358" cy="16043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21776" y="3400926"/>
            <a:ext cx="1154897" cy="20051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18555" y="4407569"/>
            <a:ext cx="70993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293" y="17172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6058"/>
            <a:chOff x="172324" y="1157225"/>
            <a:chExt cx="2109019" cy="1469819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29977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52436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892</Words>
  <Application>Microsoft Office PowerPoint</Application>
  <PresentationFormat>Widescreen</PresentationFormat>
  <Paragraphs>149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Franklin Gothic Book</vt:lpstr>
      <vt:lpstr>Franklin Gothic Medium</vt:lpstr>
      <vt:lpstr>华文楷体</vt:lpstr>
      <vt:lpstr>Times New Roman</vt:lpstr>
      <vt:lpstr>Wingdings 2</vt:lpstr>
      <vt:lpstr>汉仪黑荔枝体简</vt:lpstr>
      <vt:lpstr>2_Office Theme</vt:lpstr>
      <vt:lpstr>3_Office Theme</vt:lpstr>
      <vt:lpstr>4_Office Theme</vt:lpstr>
      <vt:lpstr>Trek</vt:lpstr>
      <vt:lpstr>6_Office Theme</vt:lpstr>
      <vt:lpstr>PowerPoint Presentation</vt:lpstr>
      <vt:lpstr>PowerPoint Presentation</vt:lpstr>
      <vt:lpstr>Nói về một người bạn của em.</vt:lpstr>
      <vt:lpstr>PowerPoint Presentation</vt:lpstr>
      <vt:lpstr>Gọi bạn</vt:lpstr>
      <vt:lpstr>Gọi bạn</vt:lpstr>
      <vt:lpstr>PowerPoint Presentation</vt:lpstr>
      <vt:lpstr>Gọi bạn</vt:lpstr>
      <vt:lpstr>Gọi bạn</vt:lpstr>
      <vt:lpstr>Gọi bạn</vt:lpstr>
      <vt:lpstr>Gọi bạn</vt:lpstr>
      <vt:lpstr>PowerPoint Presentation</vt:lpstr>
      <vt:lpstr>Gọi bạn</vt:lpstr>
      <vt:lpstr>2. Đóng vai 1 người bạn trong rừng nói lời an ủi dê trắng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35</cp:revision>
  <dcterms:created xsi:type="dcterms:W3CDTF">2021-05-26T04:27:49Z</dcterms:created>
  <dcterms:modified xsi:type="dcterms:W3CDTF">2025-04-07T05:55:46Z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