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2" r:id="rId2"/>
    <p:sldMasterId id="2147483684" r:id="rId3"/>
    <p:sldMasterId id="2147483710" r:id="rId4"/>
    <p:sldMasterId id="2147483712" r:id="rId5"/>
    <p:sldMasterId id="2147483724" r:id="rId6"/>
  </p:sldMasterIdLst>
  <p:notesMasterIdLst>
    <p:notesMasterId r:id="rId15"/>
  </p:notesMasterIdLst>
  <p:sldIdLst>
    <p:sldId id="267" r:id="rId7"/>
    <p:sldId id="276" r:id="rId8"/>
    <p:sldId id="280" r:id="rId9"/>
    <p:sldId id="281" r:id="rId10"/>
    <p:sldId id="295" r:id="rId11"/>
    <p:sldId id="296" r:id="rId12"/>
    <p:sldId id="282" r:id="rId13"/>
    <p:sldId id="28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81541" autoAdjust="0"/>
  </p:normalViewPr>
  <p:slideViewPr>
    <p:cSldViewPr snapToGrid="0">
      <p:cViewPr varScale="1">
        <p:scale>
          <a:sx n="80" d="100"/>
          <a:sy n="80" d="100"/>
        </p:scale>
        <p:origin x="739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87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169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19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pPr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505200" y="2966085"/>
            <a:ext cx="7910830" cy="1295400"/>
            <a:chOff x="9566064" y="964372"/>
            <a:chExt cx="5446164" cy="698253"/>
          </a:xfrm>
        </p:grpSpPr>
        <p:sp>
          <p:nvSpPr>
            <p:cNvPr id="12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0"/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7"/>
          <p:cNvSpPr/>
          <p:nvPr/>
        </p:nvSpPr>
        <p:spPr>
          <a:xfrm>
            <a:off x="1873593" y="3158147"/>
            <a:ext cx="1750345" cy="1205899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6"/>
          <p:cNvSpPr/>
          <p:nvPr/>
        </p:nvSpPr>
        <p:spPr>
          <a:xfrm>
            <a:off x="2193050" y="3261097"/>
            <a:ext cx="1258009" cy="999997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815797" y="2822865"/>
            <a:ext cx="1378806" cy="1412343"/>
            <a:chOff x="1149549" y="1066515"/>
            <a:chExt cx="992332" cy="992332"/>
          </a:xfrm>
          <a:solidFill>
            <a:schemeClr val="accent6">
              <a:lumMod val="75000"/>
            </a:schemeClr>
          </a:solidFill>
        </p:grpSpPr>
        <p:sp>
          <p:nvSpPr>
            <p:cNvPr id="18" name="Oval 17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655570" y="2872105"/>
            <a:ext cx="1539240" cy="141351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Arial Rounded MT Bold" panose="020F0704030504030204" charset="0"/>
                <a:ea typeface="Arial-Rounded" panose="020B0500000000000000" pitchFamily="34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26510" y="3089910"/>
            <a:ext cx="7176770" cy="101346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 bạn</a:t>
            </a:r>
          </a:p>
        </p:txBody>
      </p:sp>
    </p:spTree>
  </p:cSld>
  <p:clrMapOvr>
    <a:masterClrMapping/>
  </p:clrMapOvr>
  <p:transition advClick="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5088255" y="1442085"/>
            <a:ext cx="3658235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3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032" y="252830"/>
            <a:ext cx="4231105" cy="1325563"/>
          </a:xfrm>
        </p:spPr>
        <p:txBody>
          <a:bodyPr>
            <a:normAutofit/>
          </a:bodyPr>
          <a:lstStyle/>
          <a:p>
            <a:r>
              <a:rPr lang="en-US" sz="5400" b="1" smtClean="0">
                <a:latin typeface="HP001 4 hàng" pitchFamily="34" charset="0"/>
              </a:rPr>
              <a:t>Chữ hoa H</a:t>
            </a:r>
            <a:endParaRPr lang="en-US" sz="5400" b="1">
              <a:latin typeface="HP001 4 hàng" pitchFamily="34" charset="0"/>
            </a:endParaRPr>
          </a:p>
        </p:txBody>
      </p:sp>
      <p:pic>
        <p:nvPicPr>
          <p:cNvPr id="4" name="Hướng dẫn viết chữ H hoa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48104"/>
          <a:stretch/>
        </p:blipFill>
        <p:spPr>
          <a:xfrm>
            <a:off x="978901" y="1353804"/>
            <a:ext cx="3512887" cy="4351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52672" y="2123820"/>
            <a:ext cx="3834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HP001 4 hàng" pitchFamily="34" charset="0"/>
              </a:rPr>
              <a:t>Chữ H gồm </a:t>
            </a:r>
            <a:r>
              <a:rPr lang="en-US" sz="2800" b="1" smtClean="0">
                <a:solidFill>
                  <a:srgbClr val="FF0000"/>
                </a:solidFill>
                <a:latin typeface="HP001 4 hàng" pitchFamily="34" charset="0"/>
              </a:rPr>
              <a:t>3 nét</a:t>
            </a:r>
            <a:endParaRPr lang="en-US" sz="2800" b="1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2989" y="3078320"/>
            <a:ext cx="4628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HP001 4 hàng" pitchFamily="34" charset="0"/>
              </a:rPr>
              <a:t>Chữ H </a:t>
            </a:r>
            <a:r>
              <a:rPr lang="en-US" sz="2800" b="1" smtClean="0">
                <a:latin typeface="HP001 4 hàng" pitchFamily="34" charset="0"/>
              </a:rPr>
              <a:t>vừa cao mấy ô li?</a:t>
            </a:r>
            <a:endParaRPr lang="en-US" sz="2800" b="1"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0589" y="1353804"/>
            <a:ext cx="3834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HP001 4 hàng" pitchFamily="34" charset="0"/>
              </a:rPr>
              <a:t>Chữ H gồm mấy nét?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72988" y="3741067"/>
            <a:ext cx="4628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HP001 4 hàng" pitchFamily="34" charset="0"/>
              </a:rPr>
              <a:t>Chữ H </a:t>
            </a:r>
            <a:r>
              <a:rPr lang="en-US" sz="2800" b="1" smtClean="0">
                <a:solidFill>
                  <a:srgbClr val="FF0000"/>
                </a:solidFill>
                <a:latin typeface="HP001 4 hàng" pitchFamily="34" charset="0"/>
              </a:rPr>
              <a:t>vừa cao 5 ô li</a:t>
            </a:r>
            <a:endParaRPr lang="en-US" sz="2800" b="1">
              <a:solidFill>
                <a:srgbClr val="FF0000"/>
              </a:solidFill>
              <a:latin typeface="HP001 4 hàng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28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4654" y="2949651"/>
            <a:ext cx="5087346" cy="1325563"/>
          </a:xfrm>
        </p:spPr>
        <p:txBody>
          <a:bodyPr/>
          <a:lstStyle/>
          <a:p>
            <a:r>
              <a:rPr lang="en-US" b="1" smtClean="0">
                <a:latin typeface="HP001 4 hàng" pitchFamily="34" charset="0"/>
              </a:rPr>
              <a:t>Viết bảng con</a:t>
            </a:r>
            <a:endParaRPr lang="en-US" b="1">
              <a:latin typeface="HP001 4 hàng" pitchFamily="34" charset="0"/>
            </a:endParaRPr>
          </a:p>
        </p:txBody>
      </p:sp>
      <p:pic>
        <p:nvPicPr>
          <p:cNvPr id="4" name="Hướng dẫn viết chữ H hoa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1176" y="1578393"/>
            <a:ext cx="6769100" cy="4351338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11386" y="252830"/>
            <a:ext cx="66213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5400" b="1" smtClean="0">
                <a:latin typeface="HP001 4 hàng" pitchFamily="34" charset="0"/>
              </a:rPr>
              <a:t>Chữ hoa H cỡ vừa</a:t>
            </a:r>
            <a:endParaRPr lang="en-US" sz="5400" b="1"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0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ƯỚNG DẪN VIẾT CHỮ HOA H - CỠ CHỮ 2,5 LY - -KIẾN THỨC TIỂU HỌC-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8850" y="1825625"/>
            <a:ext cx="7735888" cy="4351338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228478" y="316998"/>
            <a:ext cx="77924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5400" b="1" smtClean="0">
                <a:latin typeface="HP001 4 hàng" pitchFamily="34" charset="0"/>
              </a:rPr>
              <a:t>Chữ hoa H cỡ nhỏ</a:t>
            </a:r>
            <a:endParaRPr lang="en-US" sz="5400" b="1"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15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14300" y="1153065"/>
            <a:ext cx="1207770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960287" y="2207499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Học thầy không tày học bạn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70230" y="185622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charset="0"/>
                <a:ea typeface="+mn-ea"/>
                <a:cs typeface="Verdana" panose="020B0604030504040204" charset="0"/>
              </a:rPr>
              <a:t>Viết từ ứng dụng</a:t>
            </a:r>
          </a:p>
        </p:txBody>
      </p:sp>
      <p:sp>
        <p:nvSpPr>
          <p:cNvPr id="3" name="Text Box 2"/>
          <p:cNvSpPr txBox="1"/>
          <p:nvPr/>
        </p:nvSpPr>
        <p:spPr>
          <a:xfrm rot="1140000">
            <a:off x="1310640" y="2710815"/>
            <a:ext cx="31178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/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4188" y="4427624"/>
            <a:ext cx="7716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HP001 4 hàng" pitchFamily="34" charset="0"/>
              </a:rPr>
              <a:t>Câu ứng dụng có những chữ nào viết hoa? </a:t>
            </a:r>
            <a:endParaRPr lang="en-US" sz="2800" b="1">
              <a:latin typeface="HP001 4 hàng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6588" y="5061284"/>
            <a:ext cx="7716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HP001 4 hàng" pitchFamily="34" charset="0"/>
              </a:rPr>
              <a:t>Câu ứng dụng có chữ H viết hoa? </a:t>
            </a:r>
            <a:endParaRPr lang="en-US" sz="2800" b="1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6588" y="5751090"/>
            <a:ext cx="7716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HP001 4 hàng" pitchFamily="34" charset="0"/>
              </a:rPr>
              <a:t>Những chữ nào có độ cao 5 li?</a:t>
            </a:r>
            <a:endParaRPr lang="en-US" sz="2800" b="1">
              <a:latin typeface="HP001 4 hàng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6694" y="6256414"/>
            <a:ext cx="7716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HP001 4 hàng" pitchFamily="34" charset="0"/>
              </a:rPr>
              <a:t>Những chữ có độ cao 5 li là H, y,g,h,b</a:t>
            </a:r>
            <a:endParaRPr lang="en-US" sz="2800" b="1">
              <a:solidFill>
                <a:srgbClr val="FF0000"/>
              </a:solidFill>
              <a:latin typeface="HP001 4 hàng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2" grpId="1"/>
      <p:bldP spid="4" grpId="0"/>
      <p:bldP spid="10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8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107</Words>
  <Application>Microsoft Office PowerPoint</Application>
  <PresentationFormat>Widescreen</PresentationFormat>
  <Paragraphs>25</Paragraphs>
  <Slides>8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26" baseType="lpstr">
      <vt:lpstr>Microsoft YaHei</vt:lpstr>
      <vt:lpstr>宋体</vt:lpstr>
      <vt:lpstr>宋体</vt:lpstr>
      <vt:lpstr>Arial</vt:lpstr>
      <vt:lpstr>Arial Rounded MT Bold</vt:lpstr>
      <vt:lpstr>Arial-Rounded</vt:lpstr>
      <vt:lpstr>Calibri</vt:lpstr>
      <vt:lpstr>Calibri Light</vt:lpstr>
      <vt:lpstr>HP001 4 hàng</vt:lpstr>
      <vt:lpstr>黑体</vt:lpstr>
      <vt:lpstr>Times New Roman</vt:lpstr>
      <vt:lpstr>Verdana</vt:lpstr>
      <vt:lpstr>2_Office Theme</vt:lpstr>
      <vt:lpstr>3_Office Theme</vt:lpstr>
      <vt:lpstr>4_Office Theme</vt:lpstr>
      <vt:lpstr>5_Office Theme</vt:lpstr>
      <vt:lpstr>2_Office 主题​​</vt:lpstr>
      <vt:lpstr>6_Office Theme</vt:lpstr>
      <vt:lpstr>PowerPoint Presentation</vt:lpstr>
      <vt:lpstr>PowerPoint Presentation</vt:lpstr>
      <vt:lpstr>PowerPoint Presentation</vt:lpstr>
      <vt:lpstr>Chữ hoa H</vt:lpstr>
      <vt:lpstr>Viết bảng con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MAIHUNG</dc:creator>
  <cp:lastModifiedBy>MAIHUNG</cp:lastModifiedBy>
  <cp:revision>35</cp:revision>
  <dcterms:created xsi:type="dcterms:W3CDTF">2021-05-26T04:27:49Z</dcterms:created>
  <dcterms:modified xsi:type="dcterms:W3CDTF">2025-04-07T05:56:21Z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