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12"/>
  </p:notesMasterIdLst>
  <p:sldIdLst>
    <p:sldId id="257" r:id="rId2"/>
    <p:sldId id="286" r:id="rId3"/>
    <p:sldId id="285" r:id="rId4"/>
    <p:sldId id="287" r:id="rId5"/>
    <p:sldId id="288" r:id="rId6"/>
    <p:sldId id="293" r:id="rId7"/>
    <p:sldId id="272" r:id="rId8"/>
    <p:sldId id="270" r:id="rId9"/>
    <p:sldId id="291" r:id="rId10"/>
    <p:sldId id="281" r:id="rId11"/>
  </p:sldIdLst>
  <p:sldSz cx="12634913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3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663300"/>
    <a:srgbClr val="FFEB71"/>
    <a:srgbClr val="FFEFAB"/>
    <a:srgbClr val="FFD93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5025"/>
  </p:normalViewPr>
  <p:slideViewPr>
    <p:cSldViewPr showGuides="1">
      <p:cViewPr varScale="1">
        <p:scale>
          <a:sx n="68" d="100"/>
          <a:sy n="68" d="100"/>
        </p:scale>
        <p:origin x="1310" y="62"/>
      </p:cViewPr>
      <p:guideLst>
        <p:guide orient="horz" pos="2985"/>
        <p:guide pos="3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1613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7350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675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6221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364" y="1550784"/>
            <a:ext cx="9476185" cy="3298978"/>
          </a:xfrm>
        </p:spPr>
        <p:txBody>
          <a:bodyPr anchor="b"/>
          <a:lstStyle>
            <a:lvl1pPr algn="ctr">
              <a:defRPr sz="621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364" y="4976983"/>
            <a:ext cx="9476185" cy="2287788"/>
          </a:xfrm>
        </p:spPr>
        <p:txBody>
          <a:bodyPr/>
          <a:lstStyle>
            <a:lvl1pPr marL="0" indent="0" algn="ctr">
              <a:buNone/>
              <a:defRPr sz="2487"/>
            </a:lvl1pPr>
            <a:lvl2pPr marL="473796" indent="0" algn="ctr">
              <a:buNone/>
              <a:defRPr sz="2073"/>
            </a:lvl2pPr>
            <a:lvl3pPr marL="947593" indent="0" algn="ctr">
              <a:buNone/>
              <a:defRPr sz="1865"/>
            </a:lvl3pPr>
            <a:lvl4pPr marL="1421389" indent="0" algn="ctr">
              <a:buNone/>
              <a:defRPr sz="1658"/>
            </a:lvl4pPr>
            <a:lvl5pPr marL="1895185" indent="0" algn="ctr">
              <a:buNone/>
              <a:defRPr sz="1658"/>
            </a:lvl5pPr>
            <a:lvl6pPr marL="2368982" indent="0" algn="ctr">
              <a:buNone/>
              <a:defRPr sz="1658"/>
            </a:lvl6pPr>
            <a:lvl7pPr marL="2842778" indent="0" algn="ctr">
              <a:buNone/>
              <a:defRPr sz="1658"/>
            </a:lvl7pPr>
            <a:lvl8pPr marL="3316575" indent="0" algn="ctr">
              <a:buNone/>
              <a:defRPr sz="1658"/>
            </a:lvl8pPr>
            <a:lvl9pPr marL="3790371" indent="0" algn="ctr">
              <a:buNone/>
              <a:defRPr sz="165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22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688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1860" y="504498"/>
            <a:ext cx="2724403" cy="80302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50" y="504498"/>
            <a:ext cx="8015273" cy="803029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67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170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70" y="2362368"/>
            <a:ext cx="10897612" cy="3941664"/>
          </a:xfrm>
        </p:spPr>
        <p:txBody>
          <a:bodyPr anchor="b"/>
          <a:lstStyle>
            <a:lvl1pPr>
              <a:defRPr sz="621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70" y="6341322"/>
            <a:ext cx="10897612" cy="2072828"/>
          </a:xfrm>
        </p:spPr>
        <p:txBody>
          <a:bodyPr/>
          <a:lstStyle>
            <a:lvl1pPr marL="0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1pPr>
            <a:lvl2pPr marL="473796" indent="0">
              <a:buNone/>
              <a:defRPr sz="2073">
                <a:solidFill>
                  <a:schemeClr val="tx1">
                    <a:tint val="75000"/>
                  </a:schemeClr>
                </a:solidFill>
              </a:defRPr>
            </a:lvl2pPr>
            <a:lvl3pPr marL="94759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42138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1895185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368982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284277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316575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3790371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766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50" y="2522490"/>
            <a:ext cx="5369838" cy="6012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6425" y="2522490"/>
            <a:ext cx="5369838" cy="6012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55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504499"/>
            <a:ext cx="10897612" cy="1831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296" y="2322885"/>
            <a:ext cx="5345160" cy="1138410"/>
          </a:xfrm>
        </p:spPr>
        <p:txBody>
          <a:bodyPr anchor="b"/>
          <a:lstStyle>
            <a:lvl1pPr marL="0" indent="0">
              <a:buNone/>
              <a:defRPr sz="2487" b="1"/>
            </a:lvl1pPr>
            <a:lvl2pPr marL="473796" indent="0">
              <a:buNone/>
              <a:defRPr sz="2073" b="1"/>
            </a:lvl2pPr>
            <a:lvl3pPr marL="947593" indent="0">
              <a:buNone/>
              <a:defRPr sz="1865" b="1"/>
            </a:lvl3pPr>
            <a:lvl4pPr marL="1421389" indent="0">
              <a:buNone/>
              <a:defRPr sz="1658" b="1"/>
            </a:lvl4pPr>
            <a:lvl5pPr marL="1895185" indent="0">
              <a:buNone/>
              <a:defRPr sz="1658" b="1"/>
            </a:lvl5pPr>
            <a:lvl6pPr marL="2368982" indent="0">
              <a:buNone/>
              <a:defRPr sz="1658" b="1"/>
            </a:lvl6pPr>
            <a:lvl7pPr marL="2842778" indent="0">
              <a:buNone/>
              <a:defRPr sz="1658" b="1"/>
            </a:lvl7pPr>
            <a:lvl8pPr marL="3316575" indent="0">
              <a:buNone/>
              <a:defRPr sz="1658" b="1"/>
            </a:lvl8pPr>
            <a:lvl9pPr marL="3790371" indent="0">
              <a:buNone/>
              <a:defRPr sz="165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296" y="3461295"/>
            <a:ext cx="5345160" cy="50910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5" y="2322885"/>
            <a:ext cx="5371484" cy="1138410"/>
          </a:xfrm>
        </p:spPr>
        <p:txBody>
          <a:bodyPr anchor="b"/>
          <a:lstStyle>
            <a:lvl1pPr marL="0" indent="0">
              <a:buNone/>
              <a:defRPr sz="2487" b="1"/>
            </a:lvl1pPr>
            <a:lvl2pPr marL="473796" indent="0">
              <a:buNone/>
              <a:defRPr sz="2073" b="1"/>
            </a:lvl2pPr>
            <a:lvl3pPr marL="947593" indent="0">
              <a:buNone/>
              <a:defRPr sz="1865" b="1"/>
            </a:lvl3pPr>
            <a:lvl4pPr marL="1421389" indent="0">
              <a:buNone/>
              <a:defRPr sz="1658" b="1"/>
            </a:lvl4pPr>
            <a:lvl5pPr marL="1895185" indent="0">
              <a:buNone/>
              <a:defRPr sz="1658" b="1"/>
            </a:lvl5pPr>
            <a:lvl6pPr marL="2368982" indent="0">
              <a:buNone/>
              <a:defRPr sz="1658" b="1"/>
            </a:lvl6pPr>
            <a:lvl7pPr marL="2842778" indent="0">
              <a:buNone/>
              <a:defRPr sz="1658" b="1"/>
            </a:lvl7pPr>
            <a:lvl8pPr marL="3316575" indent="0">
              <a:buNone/>
              <a:defRPr sz="1658" b="1"/>
            </a:lvl8pPr>
            <a:lvl9pPr marL="3790371" indent="0">
              <a:buNone/>
              <a:defRPr sz="165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425" y="3461295"/>
            <a:ext cx="5371484" cy="50910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061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135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377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631719"/>
            <a:ext cx="4075088" cy="2211017"/>
          </a:xfrm>
        </p:spPr>
        <p:txBody>
          <a:bodyPr anchor="b"/>
          <a:lstStyle>
            <a:lvl1pPr>
              <a:defRPr sz="3316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484" y="1364339"/>
            <a:ext cx="6396425" cy="6733951"/>
          </a:xfrm>
        </p:spPr>
        <p:txBody>
          <a:bodyPr/>
          <a:lstStyle>
            <a:lvl1pPr>
              <a:defRPr sz="3316"/>
            </a:lvl1pPr>
            <a:lvl2pPr>
              <a:defRPr sz="2902"/>
            </a:lvl2pPr>
            <a:lvl3pPr>
              <a:defRPr sz="2487"/>
            </a:lvl3pPr>
            <a:lvl4pPr>
              <a:defRPr sz="2073"/>
            </a:lvl4pPr>
            <a:lvl5pPr>
              <a:defRPr sz="2073"/>
            </a:lvl5pPr>
            <a:lvl6pPr>
              <a:defRPr sz="2073"/>
            </a:lvl6pPr>
            <a:lvl7pPr>
              <a:defRPr sz="2073"/>
            </a:lvl7pPr>
            <a:lvl8pPr>
              <a:defRPr sz="2073"/>
            </a:lvl8pPr>
            <a:lvl9pPr>
              <a:defRPr sz="207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296" y="2842736"/>
            <a:ext cx="4075088" cy="5266521"/>
          </a:xfrm>
        </p:spPr>
        <p:txBody>
          <a:bodyPr/>
          <a:lstStyle>
            <a:lvl1pPr marL="0" indent="0">
              <a:buNone/>
              <a:defRPr sz="1658"/>
            </a:lvl1pPr>
            <a:lvl2pPr marL="473796" indent="0">
              <a:buNone/>
              <a:defRPr sz="1451"/>
            </a:lvl2pPr>
            <a:lvl3pPr marL="947593" indent="0">
              <a:buNone/>
              <a:defRPr sz="1244"/>
            </a:lvl3pPr>
            <a:lvl4pPr marL="1421389" indent="0">
              <a:buNone/>
              <a:defRPr sz="1036"/>
            </a:lvl4pPr>
            <a:lvl5pPr marL="1895185" indent="0">
              <a:buNone/>
              <a:defRPr sz="1036"/>
            </a:lvl5pPr>
            <a:lvl6pPr marL="2368982" indent="0">
              <a:buNone/>
              <a:defRPr sz="1036"/>
            </a:lvl6pPr>
            <a:lvl7pPr marL="2842778" indent="0">
              <a:buNone/>
              <a:defRPr sz="1036"/>
            </a:lvl7pPr>
            <a:lvl8pPr marL="3316575" indent="0">
              <a:buNone/>
              <a:defRPr sz="1036"/>
            </a:lvl8pPr>
            <a:lvl9pPr marL="3790371" indent="0">
              <a:buNone/>
              <a:defRPr sz="103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063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631719"/>
            <a:ext cx="4075088" cy="2211017"/>
          </a:xfrm>
        </p:spPr>
        <p:txBody>
          <a:bodyPr anchor="b"/>
          <a:lstStyle>
            <a:lvl1pPr>
              <a:defRPr sz="3316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1484" y="1364339"/>
            <a:ext cx="6396425" cy="6733951"/>
          </a:xfrm>
        </p:spPr>
        <p:txBody>
          <a:bodyPr/>
          <a:lstStyle>
            <a:lvl1pPr marL="0" indent="0">
              <a:buNone/>
              <a:defRPr sz="3316"/>
            </a:lvl1pPr>
            <a:lvl2pPr marL="473796" indent="0">
              <a:buNone/>
              <a:defRPr sz="2902"/>
            </a:lvl2pPr>
            <a:lvl3pPr marL="947593" indent="0">
              <a:buNone/>
              <a:defRPr sz="2487"/>
            </a:lvl3pPr>
            <a:lvl4pPr marL="1421389" indent="0">
              <a:buNone/>
              <a:defRPr sz="2073"/>
            </a:lvl4pPr>
            <a:lvl5pPr marL="1895185" indent="0">
              <a:buNone/>
              <a:defRPr sz="2073"/>
            </a:lvl5pPr>
            <a:lvl6pPr marL="2368982" indent="0">
              <a:buNone/>
              <a:defRPr sz="2073"/>
            </a:lvl6pPr>
            <a:lvl7pPr marL="2842778" indent="0">
              <a:buNone/>
              <a:defRPr sz="2073"/>
            </a:lvl7pPr>
            <a:lvl8pPr marL="3316575" indent="0">
              <a:buNone/>
              <a:defRPr sz="2073"/>
            </a:lvl8pPr>
            <a:lvl9pPr marL="3790371" indent="0">
              <a:buNone/>
              <a:defRPr sz="2073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296" y="2842736"/>
            <a:ext cx="4075088" cy="5266521"/>
          </a:xfrm>
        </p:spPr>
        <p:txBody>
          <a:bodyPr/>
          <a:lstStyle>
            <a:lvl1pPr marL="0" indent="0">
              <a:buNone/>
              <a:defRPr sz="1658"/>
            </a:lvl1pPr>
            <a:lvl2pPr marL="473796" indent="0">
              <a:buNone/>
              <a:defRPr sz="1451"/>
            </a:lvl2pPr>
            <a:lvl3pPr marL="947593" indent="0">
              <a:buNone/>
              <a:defRPr sz="1244"/>
            </a:lvl3pPr>
            <a:lvl4pPr marL="1421389" indent="0">
              <a:buNone/>
              <a:defRPr sz="1036"/>
            </a:lvl4pPr>
            <a:lvl5pPr marL="1895185" indent="0">
              <a:buNone/>
              <a:defRPr sz="1036"/>
            </a:lvl5pPr>
            <a:lvl6pPr marL="2368982" indent="0">
              <a:buNone/>
              <a:defRPr sz="1036"/>
            </a:lvl6pPr>
            <a:lvl7pPr marL="2842778" indent="0">
              <a:buNone/>
              <a:defRPr sz="1036"/>
            </a:lvl7pPr>
            <a:lvl8pPr marL="3316575" indent="0">
              <a:buNone/>
              <a:defRPr sz="1036"/>
            </a:lvl8pPr>
            <a:lvl9pPr marL="3790371" indent="0">
              <a:buNone/>
              <a:defRPr sz="103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8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51" y="504499"/>
            <a:ext cx="10897612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51" y="2522490"/>
            <a:ext cx="10897612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50" y="8782652"/>
            <a:ext cx="284285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5315" y="8782652"/>
            <a:ext cx="4264283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408" y="8782652"/>
            <a:ext cx="284285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6" y="1588"/>
            <a:ext cx="12632521" cy="94726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39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47593" rtl="0" eaLnBrk="1" latinLnBrk="0" hangingPunct="1">
        <a:lnSpc>
          <a:spcPct val="90000"/>
        </a:lnSpc>
        <a:spcBef>
          <a:spcPct val="0"/>
        </a:spcBef>
        <a:buNone/>
        <a:defRPr sz="4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898" indent="-236898" algn="l" defTabSz="947593" rtl="0" eaLnBrk="1" latinLnBrk="0" hangingPunct="1">
        <a:lnSpc>
          <a:spcPct val="90000"/>
        </a:lnSpc>
        <a:spcBef>
          <a:spcPts val="1036"/>
        </a:spcBef>
        <a:buFont typeface="Arial" panose="020B0604020202020204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710695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2pPr>
      <a:lvl3pPr marL="1184491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3pPr>
      <a:lvl4pPr marL="1658287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132084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605880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3079676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553473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4027269" indent="-236898" algn="l" defTabSz="9475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73796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47593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421389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95185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368982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842778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316575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790371" algn="l" defTabSz="947593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272" y="1807707"/>
            <a:ext cx="12870185" cy="77589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09970" y="243091"/>
            <a:ext cx="5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079" y="1176657"/>
            <a:ext cx="4459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058" y="7589274"/>
            <a:ext cx="2142575" cy="18862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图片 48135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66292" y="1775973"/>
            <a:ext cx="4025346" cy="178458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7" name="组合 48136"/>
          <p:cNvGrpSpPr/>
          <p:nvPr/>
        </p:nvGrpSpPr>
        <p:grpSpPr>
          <a:xfrm>
            <a:off x="4085208" y="2261012"/>
            <a:ext cx="7369175" cy="6627812"/>
            <a:chOff x="1657" y="716"/>
            <a:chExt cx="3527" cy="3172"/>
          </a:xfrm>
        </p:grpSpPr>
        <p:grpSp>
          <p:nvGrpSpPr>
            <p:cNvPr id="48138" name="组合 48137"/>
            <p:cNvGrpSpPr/>
            <p:nvPr/>
          </p:nvGrpSpPr>
          <p:grpSpPr>
            <a:xfrm>
              <a:off x="2016" y="1008"/>
              <a:ext cx="2777" cy="2784"/>
              <a:chOff x="2200" y="1298"/>
              <a:chExt cx="1230" cy="1232"/>
            </a:xfrm>
          </p:grpSpPr>
          <p:sp>
            <p:nvSpPr>
              <p:cNvPr id="48139" name="椭圆 48138"/>
              <p:cNvSpPr/>
              <p:nvPr/>
            </p:nvSpPr>
            <p:spPr>
              <a:xfrm>
                <a:off x="2200" y="1298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0" name="椭圆 48139"/>
              <p:cNvSpPr/>
              <p:nvPr/>
            </p:nvSpPr>
            <p:spPr>
              <a:xfrm>
                <a:off x="2215" y="1305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1" name="椭圆 48140"/>
              <p:cNvSpPr/>
              <p:nvPr/>
            </p:nvSpPr>
            <p:spPr>
              <a:xfrm>
                <a:off x="2227" y="1316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2" name="椭圆 48141"/>
              <p:cNvSpPr/>
              <p:nvPr/>
            </p:nvSpPr>
            <p:spPr>
              <a:xfrm>
                <a:off x="2294" y="1348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43" name="组合 48142"/>
            <p:cNvGrpSpPr/>
            <p:nvPr/>
          </p:nvGrpSpPr>
          <p:grpSpPr>
            <a:xfrm>
              <a:off x="1657" y="716"/>
              <a:ext cx="3527" cy="3172"/>
              <a:chOff x="1225" y="694"/>
              <a:chExt cx="3527" cy="3172"/>
            </a:xfrm>
          </p:grpSpPr>
          <p:grpSp>
            <p:nvGrpSpPr>
              <p:cNvPr id="48144" name="组合 48143"/>
              <p:cNvGrpSpPr/>
              <p:nvPr/>
            </p:nvGrpSpPr>
            <p:grpSpPr>
              <a:xfrm>
                <a:off x="3817" y="1702"/>
                <a:ext cx="935" cy="938"/>
                <a:chOff x="590" y="1015"/>
                <a:chExt cx="696" cy="698"/>
              </a:xfrm>
            </p:grpSpPr>
            <p:sp>
              <p:nvSpPr>
                <p:cNvPr id="48145" name="椭圆 48144"/>
                <p:cNvSpPr/>
                <p:nvPr/>
              </p:nvSpPr>
              <p:spPr>
                <a:xfrm>
                  <a:off x="590" y="1015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46275"/>
                        <a:invGamma/>
                      </a:srgbClr>
                    </a:gs>
                    <a:gs pos="100000">
                      <a:srgbClr val="CCFF6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6" name="椭圆 48145"/>
                <p:cNvSpPr/>
                <p:nvPr/>
              </p:nvSpPr>
              <p:spPr>
                <a:xfrm>
                  <a:off x="598" y="1024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alpha val="0"/>
                      </a:srgbClr>
                    </a:gs>
                    <a:gs pos="100000">
                      <a:srgbClr val="CCFF66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7" name="椭圆 48146"/>
                <p:cNvSpPr/>
                <p:nvPr/>
              </p:nvSpPr>
              <p:spPr>
                <a:xfrm>
                  <a:off x="615" y="1046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79216"/>
                        <a:invGamma/>
                      </a:srgbClr>
                    </a:gs>
                    <a:gs pos="100000">
                      <a:srgbClr val="CCFF66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8" name="椭圆 48147"/>
                <p:cNvSpPr/>
                <p:nvPr/>
              </p:nvSpPr>
              <p:spPr>
                <a:xfrm>
                  <a:off x="651" y="1026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tint val="0"/>
                        <a:invGamma/>
                      </a:srgbClr>
                    </a:gs>
                    <a:gs pos="100000">
                      <a:srgbClr val="CCFF66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49" name="组合 48148"/>
              <p:cNvGrpSpPr/>
              <p:nvPr/>
            </p:nvGrpSpPr>
            <p:grpSpPr>
              <a:xfrm>
                <a:off x="1657" y="2928"/>
                <a:ext cx="935" cy="938"/>
                <a:chOff x="54" y="2591"/>
                <a:chExt cx="696" cy="698"/>
              </a:xfrm>
            </p:grpSpPr>
            <p:sp>
              <p:nvSpPr>
                <p:cNvPr id="48150" name="椭圆 48149"/>
                <p:cNvSpPr/>
                <p:nvPr/>
              </p:nvSpPr>
              <p:spPr>
                <a:xfrm>
                  <a:off x="54" y="259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46275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1" name="椭圆 48150"/>
                <p:cNvSpPr/>
                <p:nvPr/>
              </p:nvSpPr>
              <p:spPr>
                <a:xfrm>
                  <a:off x="63" y="260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100000">
                      <a:srgbClr val="FFCC0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2" name="椭圆 48151"/>
                <p:cNvSpPr/>
                <p:nvPr/>
              </p:nvSpPr>
              <p:spPr>
                <a:xfrm>
                  <a:off x="79" y="262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79216"/>
                        <a:invGamma/>
                      </a:srgbClr>
                    </a:gs>
                    <a:gs pos="100000">
                      <a:srgbClr val="FFCC00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3" name="椭圆 48152"/>
                <p:cNvSpPr/>
                <p:nvPr/>
              </p:nvSpPr>
              <p:spPr>
                <a:xfrm>
                  <a:off x="115" y="2597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tint val="0"/>
                        <a:invGamma/>
                      </a:srgbClr>
                    </a:gs>
                    <a:gs pos="100000">
                      <a:srgbClr val="FFCC00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54" name="组合 48153"/>
              <p:cNvGrpSpPr/>
              <p:nvPr/>
            </p:nvGrpSpPr>
            <p:grpSpPr>
              <a:xfrm>
                <a:off x="3385" y="2928"/>
                <a:ext cx="935" cy="938"/>
                <a:chOff x="166" y="1752"/>
                <a:chExt cx="696" cy="698"/>
              </a:xfrm>
            </p:grpSpPr>
            <p:sp>
              <p:nvSpPr>
                <p:cNvPr id="48155" name="椭圆 48154"/>
                <p:cNvSpPr/>
                <p:nvPr/>
              </p:nvSpPr>
              <p:spPr>
                <a:xfrm>
                  <a:off x="166" y="1752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46275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6" name="椭圆 48155"/>
                <p:cNvSpPr/>
                <p:nvPr/>
              </p:nvSpPr>
              <p:spPr>
                <a:xfrm>
                  <a:off x="174" y="1761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alpha val="0"/>
                      </a:srgbClr>
                    </a:gs>
                    <a:gs pos="100000">
                      <a:srgbClr val="0099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7" name="椭圆 48156"/>
                <p:cNvSpPr/>
                <p:nvPr/>
              </p:nvSpPr>
              <p:spPr>
                <a:xfrm>
                  <a:off x="191" y="1783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79216"/>
                        <a:invGamma/>
                      </a:srgbClr>
                    </a:gs>
                    <a:gs pos="100000">
                      <a:srgbClr val="0099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8" name="椭圆 48157"/>
                <p:cNvSpPr/>
                <p:nvPr/>
              </p:nvSpPr>
              <p:spPr>
                <a:xfrm>
                  <a:off x="227" y="1762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tint val="0"/>
                        <a:invGamma/>
                      </a:srgbClr>
                    </a:gs>
                    <a:gs pos="100000">
                      <a:srgbClr val="0099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59" name="组合 48158"/>
              <p:cNvGrpSpPr/>
              <p:nvPr/>
            </p:nvGrpSpPr>
            <p:grpSpPr>
              <a:xfrm>
                <a:off x="2496" y="694"/>
                <a:ext cx="935" cy="938"/>
                <a:chOff x="823" y="740"/>
                <a:chExt cx="696" cy="698"/>
              </a:xfrm>
            </p:grpSpPr>
            <p:sp>
              <p:nvSpPr>
                <p:cNvPr id="48160" name="椭圆 48159"/>
                <p:cNvSpPr/>
                <p:nvPr/>
              </p:nvSpPr>
              <p:spPr>
                <a:xfrm>
                  <a:off x="823" y="740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1" name="椭圆 48160"/>
                <p:cNvSpPr/>
                <p:nvPr/>
              </p:nvSpPr>
              <p:spPr>
                <a:xfrm>
                  <a:off x="831" y="749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alpha val="0"/>
                      </a:srgbClr>
                    </a:gs>
                    <a:gs pos="100000">
                      <a:srgbClr val="FF33CC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2" name="椭圆 48161"/>
                <p:cNvSpPr/>
                <p:nvPr/>
              </p:nvSpPr>
              <p:spPr>
                <a:xfrm>
                  <a:off x="848" y="770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79216"/>
                        <a:invGamma/>
                      </a:srgbClr>
                    </a:gs>
                    <a:gs pos="100000">
                      <a:srgbClr val="FF33CC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3" name="椭圆 48162"/>
                <p:cNvSpPr/>
                <p:nvPr/>
              </p:nvSpPr>
              <p:spPr>
                <a:xfrm>
                  <a:off x="884" y="754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tint val="0"/>
                        <a:invGamma/>
                      </a:srgbClr>
                    </a:gs>
                    <a:gs pos="100000">
                      <a:srgbClr val="FF33CC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64" name="组合 48163"/>
              <p:cNvGrpSpPr/>
              <p:nvPr/>
            </p:nvGrpSpPr>
            <p:grpSpPr>
              <a:xfrm>
                <a:off x="1225" y="1702"/>
                <a:ext cx="935" cy="938"/>
                <a:chOff x="869" y="971"/>
                <a:chExt cx="696" cy="698"/>
              </a:xfrm>
            </p:grpSpPr>
            <p:sp>
              <p:nvSpPr>
                <p:cNvPr id="48165" name="椭圆 48164"/>
                <p:cNvSpPr/>
                <p:nvPr/>
              </p:nvSpPr>
              <p:spPr>
                <a:xfrm>
                  <a:off x="869" y="97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46275"/>
                        <a:invGamma/>
                      </a:srgbClr>
                    </a:gs>
                    <a:gs pos="100000">
                      <a:srgbClr val="6666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6" name="椭圆 48165"/>
                <p:cNvSpPr/>
                <p:nvPr/>
              </p:nvSpPr>
              <p:spPr>
                <a:xfrm>
                  <a:off x="878" y="98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alpha val="0"/>
                      </a:srgbClr>
                    </a:gs>
                    <a:gs pos="100000">
                      <a:srgbClr val="6666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7" name="椭圆 48166"/>
                <p:cNvSpPr/>
                <p:nvPr/>
              </p:nvSpPr>
              <p:spPr>
                <a:xfrm>
                  <a:off x="894" y="100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79216"/>
                        <a:invGamma/>
                      </a:srgbClr>
                    </a:gs>
                    <a:gs pos="100000">
                      <a:srgbClr val="6666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8" name="椭圆 48167"/>
                <p:cNvSpPr/>
                <p:nvPr/>
              </p:nvSpPr>
              <p:spPr>
                <a:xfrm>
                  <a:off x="930" y="981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tint val="0"/>
                        <a:invGamma/>
                      </a:srgbClr>
                    </a:gs>
                    <a:gs pos="100000">
                      <a:srgbClr val="6666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48169" name="图片 48168" descr="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" y="1218"/>
              <a:ext cx="2049" cy="24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170" name="矩形 48169"/>
          <p:cNvSpPr/>
          <p:nvPr/>
        </p:nvSpPr>
        <p:spPr>
          <a:xfrm>
            <a:off x="6672832" y="5026673"/>
            <a:ext cx="2138362" cy="142192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3600" b="1" dirty="0" smtClean="0">
                <a:solidFill>
                  <a:srgbClr val="FFFFFF"/>
                </a:solidFill>
                <a:latin typeface="UTM Avo" panose="02040603050506020204" pitchFamily="18" charset="0"/>
              </a:rPr>
              <a:t>NHẬN XÉT</a:t>
            </a:r>
            <a:endParaRPr lang="zh-CN" altLang="en-US" sz="3600" b="1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48171" name="矩形 48170"/>
          <p:cNvSpPr/>
          <p:nvPr/>
        </p:nvSpPr>
        <p:spPr>
          <a:xfrm>
            <a:off x="6672832" y="2856560"/>
            <a:ext cx="2138362" cy="35830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SƯU TẦM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2" name="矩形 48171"/>
          <p:cNvSpPr/>
          <p:nvPr/>
        </p:nvSpPr>
        <p:spPr>
          <a:xfrm>
            <a:off x="3886770" y="4945710"/>
            <a:ext cx="2138363" cy="35830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CHUẨN BỊ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3" name="矩形 48172"/>
          <p:cNvSpPr/>
          <p:nvPr/>
        </p:nvSpPr>
        <p:spPr>
          <a:xfrm>
            <a:off x="4872607" y="7754831"/>
            <a:ext cx="2138362" cy="35663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SÁCH VỞ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4" name="矩形 48173"/>
          <p:cNvSpPr/>
          <p:nvPr/>
        </p:nvSpPr>
        <p:spPr>
          <a:xfrm>
            <a:off x="8566720" y="7610369"/>
            <a:ext cx="2138363" cy="35663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TTTTTTT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5" name="矩形 48174"/>
          <p:cNvSpPr/>
          <p:nvPr/>
        </p:nvSpPr>
        <p:spPr>
          <a:xfrm>
            <a:off x="9503345" y="5089419"/>
            <a:ext cx="2138363" cy="35663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DỤNG CỤ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44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</a:t>
            </a:r>
            <a:r>
              <a:rPr lang="vi-VN" sz="2800" b="1" dirty="0" smtClean="0"/>
              <a:t>nhiên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1)</a:t>
            </a:r>
            <a:endParaRPr lang="vi-VN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39812" y="2608471"/>
            <a:ext cx="3486432" cy="2281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</a:rPr>
              <a:t>Hoạt động 1: </a:t>
            </a:r>
            <a:r>
              <a:rPr lang="vi-VN" sz="3200" b="1" dirty="0"/>
              <a:t>Thảo luận cùng bạn để trả lời câu hỏi: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20085" y="5795476"/>
            <a:ext cx="3478108" cy="2281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</a:rPr>
              <a:t>Hoạt động 2: </a:t>
            </a:r>
            <a:r>
              <a:rPr lang="vi-VN" sz="3200" b="1" dirty="0"/>
              <a:t>Nêu những việc cần làm để bảo vệ thiên nhiên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0" grpId="0"/>
      <p:bldP spid="48171" grpId="0"/>
      <p:bldP spid="48172" grpId="0"/>
      <p:bldP spid="48173" grpId="0"/>
      <p:bldP spid="48174" grpId="0"/>
      <p:bldP spid="48175" grpId="0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296" y="2175039"/>
            <a:ext cx="12942369" cy="7286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385" y="820593"/>
            <a:ext cx="10367169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1728583" y="1062553"/>
            <a:ext cx="960769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Bài 20: Em bảo vệ cảnh quan thiên </a:t>
            </a:r>
            <a:r>
              <a:rPr lang="vi-VN" sz="3200" b="1" dirty="0" smtClean="0">
                <a:solidFill>
                  <a:schemeClr val="bg1"/>
                </a:solidFill>
              </a:rPr>
              <a:t>nhiên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tiết</a:t>
            </a:r>
            <a:r>
              <a:rPr lang="en-US" sz="3200" b="1" dirty="0" smtClean="0">
                <a:solidFill>
                  <a:schemeClr val="bg1"/>
                </a:solidFill>
              </a:rPr>
              <a:t> 1)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3484182" y="3315852"/>
            <a:ext cx="768634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/>
              <a:t>Hoạt động 1: Thảo luận cùng bạn để trả lời câu hỏi: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834" y="3212074"/>
            <a:ext cx="2138735" cy="12338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09970" y="243091"/>
            <a:ext cx="5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B1E15E9-A71D-4A58-AB62-72DACF5072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54578" r="82599" b="41360"/>
          <a:stretch/>
        </p:blipFill>
        <p:spPr>
          <a:xfrm>
            <a:off x="1728583" y="3615966"/>
            <a:ext cx="609236" cy="476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A738C748-8AB9-4540-8EA8-2F886E7B65BB}"/>
              </a:ext>
            </a:extLst>
          </p:cNvPr>
          <p:cNvSpPr txBox="1"/>
          <p:nvPr/>
        </p:nvSpPr>
        <p:spPr>
          <a:xfrm>
            <a:off x="2789064" y="480990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3200" b="1" dirty="0" err="1">
                <a:solidFill>
                  <a:srgbClr val="0070C0"/>
                </a:solidFill>
              </a:rPr>
              <a:t>Các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bạn</a:t>
            </a:r>
            <a:r>
              <a:rPr lang="vi-VN" sz="3200" b="1" dirty="0">
                <a:solidFill>
                  <a:srgbClr val="0070C0"/>
                </a:solidFill>
              </a:rPr>
              <a:t> trong tranh đang </a:t>
            </a:r>
            <a:r>
              <a:rPr lang="vi-VN" sz="3200" b="1" dirty="0" err="1">
                <a:solidFill>
                  <a:srgbClr val="0070C0"/>
                </a:solidFill>
              </a:rPr>
              <a:t>làm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gì</a:t>
            </a:r>
            <a:r>
              <a:rPr lang="vi-VN" sz="3200" b="1" dirty="0">
                <a:solidFill>
                  <a:srgbClr val="0070C0"/>
                </a:solidFill>
              </a:rPr>
              <a:t>?</a:t>
            </a:r>
          </a:p>
          <a:p>
            <a:pPr algn="just"/>
            <a:endParaRPr lang="vi-VN" sz="3200" b="1" dirty="0">
              <a:solidFill>
                <a:srgbClr val="0070C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vi-VN" sz="3200" b="1" dirty="0" err="1">
                <a:solidFill>
                  <a:srgbClr val="0070C0"/>
                </a:solidFill>
              </a:rPr>
              <a:t>Việc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làm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đó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có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lợi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ích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gì</a:t>
            </a:r>
            <a:r>
              <a:rPr lang="vi-VN" sz="32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024842D-A458-4A94-8BF5-40D70CDB2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64007" r="13507" b="8313"/>
          <a:stretch/>
        </p:blipFill>
        <p:spPr>
          <a:xfrm>
            <a:off x="7078612" y="4809902"/>
            <a:ext cx="5271084" cy="2914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296" y="1690459"/>
            <a:ext cx="12457384" cy="7943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71686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385" y="820593"/>
            <a:ext cx="10367169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71690"/>
          <p:cNvSpPr txBox="1"/>
          <p:nvPr/>
        </p:nvSpPr>
        <p:spPr>
          <a:xfrm>
            <a:off x="1728583" y="1062553"/>
            <a:ext cx="960769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Bài 20: Em bảo vệ cảnh quan thiên </a:t>
            </a:r>
            <a:r>
              <a:rPr lang="vi-VN" sz="3200" b="1" dirty="0" smtClean="0">
                <a:solidFill>
                  <a:schemeClr val="bg1"/>
                </a:solidFill>
              </a:rPr>
              <a:t>nhiên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tiết</a:t>
            </a:r>
            <a:r>
              <a:rPr lang="en-US" sz="3200" b="1" dirty="0" smtClean="0">
                <a:solidFill>
                  <a:schemeClr val="bg1"/>
                </a:solidFill>
              </a:rPr>
              <a:t> 1)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9970" y="243091"/>
            <a:ext cx="5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0EF62254-7E8A-4CC4-84B1-61A9DF14D682}"/>
              </a:ext>
            </a:extLst>
          </p:cNvPr>
          <p:cNvSpPr txBox="1"/>
          <p:nvPr/>
        </p:nvSpPr>
        <p:spPr>
          <a:xfrm>
            <a:off x="3365128" y="3467544"/>
            <a:ext cx="6721888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/>
              <a:t>Hoạt</a:t>
            </a:r>
            <a:r>
              <a:rPr lang="vi-VN" sz="2800" b="1" dirty="0"/>
              <a:t> </a:t>
            </a:r>
            <a:r>
              <a:rPr lang="vi-VN" sz="2800" b="1" dirty="0" err="1"/>
              <a:t>động</a:t>
            </a:r>
            <a:r>
              <a:rPr lang="vi-VN" sz="2800" b="1" dirty="0"/>
              <a:t> 1: </a:t>
            </a:r>
            <a:r>
              <a:rPr lang="vi-VN" sz="2800" b="1" dirty="0" err="1"/>
              <a:t>Thảo</a:t>
            </a:r>
            <a:r>
              <a:rPr lang="vi-VN" sz="2800" b="1" dirty="0"/>
              <a:t> </a:t>
            </a:r>
            <a:r>
              <a:rPr lang="vi-VN" sz="2800" b="1" dirty="0" err="1"/>
              <a:t>luận</a:t>
            </a:r>
            <a:r>
              <a:rPr lang="vi-VN" sz="2800" b="1" dirty="0"/>
              <a:t> </a:t>
            </a:r>
            <a:r>
              <a:rPr lang="vi-VN" sz="2800" b="1" dirty="0" err="1"/>
              <a:t>cùng</a:t>
            </a:r>
            <a:r>
              <a:rPr lang="vi-VN" sz="2800" b="1" dirty="0"/>
              <a:t> </a:t>
            </a:r>
            <a:r>
              <a:rPr lang="vi-VN" sz="2800" b="1" dirty="0" err="1"/>
              <a:t>bạn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trả</a:t>
            </a:r>
            <a:r>
              <a:rPr lang="vi-VN" sz="2800" b="1" dirty="0"/>
              <a:t> </a:t>
            </a:r>
            <a:r>
              <a:rPr lang="vi-VN" sz="2800" b="1" dirty="0" err="1"/>
              <a:t>lời</a:t>
            </a:r>
            <a:r>
              <a:rPr lang="vi-VN" sz="2800" b="1" dirty="0"/>
              <a:t> câu </a:t>
            </a:r>
            <a:r>
              <a:rPr lang="vi-VN" sz="2800" b="1" dirty="0" err="1"/>
              <a:t>hỏi</a:t>
            </a:r>
            <a:r>
              <a:rPr lang="vi-VN" sz="2800" b="1" dirty="0"/>
              <a:t>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2F52A62-6F25-4008-ACBD-3CAFE6F509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54578" r="82599" b="41360"/>
          <a:stretch/>
        </p:blipFill>
        <p:spPr>
          <a:xfrm>
            <a:off x="2077731" y="3509689"/>
            <a:ext cx="1240619" cy="971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383B4716-D657-4F1E-A22C-B0C44F17C385}"/>
              </a:ext>
            </a:extLst>
          </p:cNvPr>
          <p:cNvSpPr txBox="1"/>
          <p:nvPr/>
        </p:nvSpPr>
        <p:spPr>
          <a:xfrm>
            <a:off x="1664711" y="4881910"/>
            <a:ext cx="8057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800" b="1" dirty="0" err="1"/>
              <a:t>Thảo</a:t>
            </a:r>
            <a:r>
              <a:rPr lang="vi-VN" sz="2800" b="1" dirty="0"/>
              <a:t> </a:t>
            </a:r>
            <a:r>
              <a:rPr lang="vi-VN" sz="2800" b="1" dirty="0" err="1"/>
              <a:t>luận</a:t>
            </a:r>
            <a:r>
              <a:rPr lang="vi-VN" sz="2800" b="1" dirty="0"/>
              <a:t> </a:t>
            </a:r>
            <a:r>
              <a:rPr lang="vi-VN" sz="2800" b="1" dirty="0" err="1"/>
              <a:t>nhóm</a:t>
            </a:r>
            <a:r>
              <a:rPr lang="vi-VN" sz="2800" b="1" dirty="0"/>
              <a:t> 6 </a:t>
            </a:r>
            <a:r>
              <a:rPr lang="vi-VN" sz="2800" b="1" dirty="0" err="1"/>
              <a:t>về</a:t>
            </a:r>
            <a:r>
              <a:rPr lang="vi-VN" sz="2800" b="1" dirty="0"/>
              <a:t> </a:t>
            </a:r>
            <a:r>
              <a:rPr lang="vi-VN" sz="2800" b="1" dirty="0" err="1"/>
              <a:t>các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</a:t>
            </a:r>
            <a:r>
              <a:rPr lang="vi-VN" sz="2800" b="1" dirty="0" err="1"/>
              <a:t>cảnh</a:t>
            </a:r>
            <a:r>
              <a:rPr lang="vi-VN" sz="2800" b="1" dirty="0"/>
              <a:t> quan thiên nhiên?</a:t>
            </a:r>
          </a:p>
          <a:p>
            <a:pPr algn="just"/>
            <a:r>
              <a:rPr lang="vi-VN" sz="1200" b="1" dirty="0"/>
              <a:t> </a:t>
            </a:r>
          </a:p>
          <a:p>
            <a:pPr marL="457200" indent="-457200" algn="just">
              <a:buFontTx/>
              <a:buChar char="-"/>
            </a:pPr>
            <a:r>
              <a:rPr lang="vi-VN" sz="2800" b="1" dirty="0"/>
              <a:t>Nêu </a:t>
            </a:r>
            <a:r>
              <a:rPr lang="vi-VN" sz="2800" b="1" dirty="0" err="1"/>
              <a:t>tác</a:t>
            </a:r>
            <a:r>
              <a:rPr lang="vi-VN" sz="2800" b="1" dirty="0"/>
              <a:t> </a:t>
            </a:r>
            <a:r>
              <a:rPr lang="vi-VN" sz="2800" b="1" dirty="0" err="1"/>
              <a:t>dụng</a:t>
            </a:r>
            <a:r>
              <a:rPr lang="vi-VN" sz="2800" b="1" dirty="0"/>
              <a:t> </a:t>
            </a:r>
            <a:r>
              <a:rPr lang="vi-VN" sz="2800" b="1" dirty="0" err="1"/>
              <a:t>của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đó</a:t>
            </a:r>
            <a:r>
              <a:rPr lang="vi-VN" sz="2800" b="1" dirty="0"/>
              <a:t>?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339" y="6558899"/>
            <a:ext cx="14114239" cy="2916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43" y="2865686"/>
            <a:ext cx="11426464" cy="6897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85" y="820593"/>
            <a:ext cx="10367169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71690"/>
          <p:cNvSpPr txBox="1"/>
          <p:nvPr/>
        </p:nvSpPr>
        <p:spPr>
          <a:xfrm>
            <a:off x="1728583" y="1062553"/>
            <a:ext cx="960769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Bài 20: Em bảo vệ cảnh quan thiên </a:t>
            </a:r>
            <a:r>
              <a:rPr lang="vi-VN" sz="3200" b="1" dirty="0" smtClean="0">
                <a:solidFill>
                  <a:schemeClr val="bg1"/>
                </a:solidFill>
              </a:rPr>
              <a:t>nhiên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tiết</a:t>
            </a:r>
            <a:r>
              <a:rPr lang="en-US" sz="3200" b="1" dirty="0" smtClean="0">
                <a:solidFill>
                  <a:schemeClr val="bg1"/>
                </a:solidFill>
              </a:rPr>
              <a:t> 1)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9970" y="243091"/>
            <a:ext cx="5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6F4290F6-5FFE-460E-88AB-48DB7FCE179E}"/>
              </a:ext>
            </a:extLst>
          </p:cNvPr>
          <p:cNvSpPr txBox="1"/>
          <p:nvPr/>
        </p:nvSpPr>
        <p:spPr>
          <a:xfrm>
            <a:off x="2664694" y="2290340"/>
            <a:ext cx="8909346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/>
              <a:t>Hoạt</a:t>
            </a:r>
            <a:r>
              <a:rPr lang="vi-VN" sz="2800" b="1" dirty="0"/>
              <a:t> </a:t>
            </a:r>
            <a:r>
              <a:rPr lang="vi-VN" sz="2800" b="1" dirty="0" err="1"/>
              <a:t>động</a:t>
            </a:r>
            <a:r>
              <a:rPr lang="vi-VN" sz="2800" b="1" dirty="0"/>
              <a:t> 1: </a:t>
            </a:r>
            <a:r>
              <a:rPr lang="vi-VN" sz="2800" b="1" dirty="0" err="1"/>
              <a:t>Thảo</a:t>
            </a:r>
            <a:r>
              <a:rPr lang="vi-VN" sz="2800" b="1" dirty="0"/>
              <a:t> </a:t>
            </a:r>
            <a:r>
              <a:rPr lang="vi-VN" sz="2800" b="1" dirty="0" err="1"/>
              <a:t>luận</a:t>
            </a:r>
            <a:r>
              <a:rPr lang="vi-VN" sz="2800" b="1" dirty="0"/>
              <a:t> </a:t>
            </a:r>
            <a:r>
              <a:rPr lang="vi-VN" sz="2800" b="1" dirty="0" err="1"/>
              <a:t>cùng</a:t>
            </a:r>
            <a:r>
              <a:rPr lang="vi-VN" sz="2800" b="1" dirty="0"/>
              <a:t> </a:t>
            </a:r>
            <a:r>
              <a:rPr lang="vi-VN" sz="2800" b="1" dirty="0" err="1"/>
              <a:t>bạn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trả</a:t>
            </a:r>
            <a:r>
              <a:rPr lang="vi-VN" sz="2800" b="1" dirty="0"/>
              <a:t> </a:t>
            </a:r>
            <a:r>
              <a:rPr lang="vi-VN" sz="2800" b="1" dirty="0" err="1"/>
              <a:t>lời</a:t>
            </a:r>
            <a:r>
              <a:rPr lang="vi-VN" sz="2800" b="1" dirty="0"/>
              <a:t> câu </a:t>
            </a:r>
            <a:r>
              <a:rPr lang="vi-VN" sz="2800" b="1" dirty="0" err="1"/>
              <a:t>hỏi</a:t>
            </a:r>
            <a:r>
              <a:rPr lang="vi-VN" sz="2800" b="1" dirty="0"/>
              <a:t>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96640BE-1E25-4D87-92A0-D7D84E2B84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54578" r="82599" b="41360"/>
          <a:stretch/>
        </p:blipFill>
        <p:spPr>
          <a:xfrm>
            <a:off x="1377297" y="2332485"/>
            <a:ext cx="1240619" cy="971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Hình ảnh 6">
            <a:extLst>
              <a:ext uri="{FF2B5EF4-FFF2-40B4-BE49-F238E27FC236}">
                <a16:creationId xmlns:a16="http://schemas.microsoft.com/office/drawing/2014/main" id="{17F47399-FC81-4C98-8E55-1BD61D9DC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975">
            <a:off x="1913519" y="5951018"/>
            <a:ext cx="4032112" cy="268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Hình ảnh 8">
            <a:extLst>
              <a:ext uri="{FF2B5EF4-FFF2-40B4-BE49-F238E27FC236}">
                <a16:creationId xmlns:a16="http://schemas.microsoft.com/office/drawing/2014/main" id="{C26D48A7-8112-4767-A450-6B0DF4805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675">
            <a:off x="6794998" y="3965967"/>
            <a:ext cx="4171697" cy="266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383368D-FC7C-450A-B332-21ED6B38348C}"/>
              </a:ext>
            </a:extLst>
          </p:cNvPr>
          <p:cNvSpPr txBox="1"/>
          <p:nvPr/>
        </p:nvSpPr>
        <p:spPr>
          <a:xfrm rot="501104">
            <a:off x="5494001" y="6181811"/>
            <a:ext cx="6061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Cây xanh </a:t>
            </a:r>
            <a:r>
              <a:rPr lang="vi-VN" sz="24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vi-VN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tác</a:t>
            </a:r>
            <a:r>
              <a:rPr lang="vi-VN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dụng</a:t>
            </a:r>
            <a:r>
              <a:rPr lang="vi-VN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vi-VN" sz="24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bảo</a:t>
            </a:r>
            <a:r>
              <a:rPr lang="vi-VN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tồn</a:t>
            </a:r>
            <a:r>
              <a:rPr lang="vi-VN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năng </a:t>
            </a:r>
            <a:r>
              <a:rPr lang="vi-VN" sz="2400" b="0" dirty="0" err="1">
                <a:solidFill>
                  <a:srgbClr val="FF0000"/>
                </a:solidFill>
                <a:effectLst/>
              </a:rPr>
              <a:t>lượng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5383368D-FC7C-450A-B332-21ED6B38348C}"/>
              </a:ext>
            </a:extLst>
          </p:cNvPr>
          <p:cNvSpPr txBox="1"/>
          <p:nvPr/>
        </p:nvSpPr>
        <p:spPr>
          <a:xfrm rot="21234259">
            <a:off x="513154" y="5156233"/>
            <a:ext cx="6061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dirty="0">
                <a:solidFill>
                  <a:srgbClr val="FF0066"/>
                </a:solidFill>
                <a:effectLst/>
                <a:latin typeface="+mn-lt"/>
              </a:rPr>
              <a:t>Cây xanh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là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lá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phổi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của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trái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đất</a:t>
            </a:r>
            <a:endParaRPr lang="vi-VN" sz="2800" b="0" dirty="0">
              <a:solidFill>
                <a:srgbClr val="FF0066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168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385" y="820593"/>
            <a:ext cx="10367169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71690"/>
          <p:cNvSpPr txBox="1"/>
          <p:nvPr/>
        </p:nvSpPr>
        <p:spPr>
          <a:xfrm>
            <a:off x="1728583" y="1062553"/>
            <a:ext cx="960769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Bài 20: Em bảo vệ cảnh quan thiên </a:t>
            </a:r>
            <a:r>
              <a:rPr lang="vi-VN" sz="3200" b="1" dirty="0" smtClean="0">
                <a:solidFill>
                  <a:schemeClr val="bg1"/>
                </a:solidFill>
              </a:rPr>
              <a:t>nhiên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tiết</a:t>
            </a:r>
            <a:r>
              <a:rPr lang="en-US" sz="3200" b="1" dirty="0" smtClean="0">
                <a:solidFill>
                  <a:schemeClr val="bg1"/>
                </a:solidFill>
              </a:rPr>
              <a:t> 1)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9970" y="243091"/>
            <a:ext cx="5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6F4290F6-5FFE-460E-88AB-48DB7FCE179E}"/>
              </a:ext>
            </a:extLst>
          </p:cNvPr>
          <p:cNvSpPr txBox="1"/>
          <p:nvPr/>
        </p:nvSpPr>
        <p:spPr>
          <a:xfrm>
            <a:off x="2719858" y="2244781"/>
            <a:ext cx="8909346" cy="105560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70C0"/>
                </a:solidFill>
              </a:rPr>
              <a:t>Hoạt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động</a:t>
            </a:r>
            <a:r>
              <a:rPr lang="vi-VN" sz="2800" b="1" dirty="0">
                <a:solidFill>
                  <a:srgbClr val="0070C0"/>
                </a:solidFill>
              </a:rPr>
              <a:t> 1: </a:t>
            </a:r>
            <a:r>
              <a:rPr lang="vi-VN" sz="2800" b="1" dirty="0" err="1"/>
              <a:t>Thảo</a:t>
            </a:r>
            <a:r>
              <a:rPr lang="vi-VN" sz="2800" b="1" dirty="0"/>
              <a:t> </a:t>
            </a:r>
            <a:r>
              <a:rPr lang="vi-VN" sz="2800" b="1" dirty="0" err="1"/>
              <a:t>luận</a:t>
            </a:r>
            <a:r>
              <a:rPr lang="vi-VN" sz="2800" b="1" dirty="0"/>
              <a:t> </a:t>
            </a:r>
            <a:r>
              <a:rPr lang="vi-VN" sz="2800" b="1" dirty="0" err="1"/>
              <a:t>cùng</a:t>
            </a:r>
            <a:r>
              <a:rPr lang="vi-VN" sz="2800" b="1" dirty="0"/>
              <a:t> </a:t>
            </a:r>
            <a:r>
              <a:rPr lang="vi-VN" sz="2800" b="1" dirty="0" err="1"/>
              <a:t>bạn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trả</a:t>
            </a:r>
            <a:r>
              <a:rPr lang="vi-VN" sz="2800" b="1" dirty="0"/>
              <a:t> </a:t>
            </a:r>
            <a:r>
              <a:rPr lang="vi-VN" sz="2800" b="1" dirty="0" err="1"/>
              <a:t>lời</a:t>
            </a:r>
            <a:r>
              <a:rPr lang="vi-VN" sz="2800" b="1" dirty="0"/>
              <a:t> câu </a:t>
            </a:r>
            <a:r>
              <a:rPr lang="vi-VN" sz="2800" b="1" dirty="0" err="1"/>
              <a:t>hỏi</a:t>
            </a:r>
            <a:r>
              <a:rPr lang="vi-VN" sz="2800" b="1" dirty="0"/>
              <a:t>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96640BE-1E25-4D87-92A0-D7D84E2B8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54578" r="82599" b="41360"/>
          <a:stretch/>
        </p:blipFill>
        <p:spPr>
          <a:xfrm>
            <a:off x="1404385" y="2249982"/>
            <a:ext cx="1240619" cy="971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id="{37D41DB0-63F0-4FB7-9872-86D779DAC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42" y="4445853"/>
            <a:ext cx="2981321" cy="3502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DD1143C9-1AF0-473A-A756-1D3B36F1F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6" y="4408549"/>
            <a:ext cx="4572941" cy="342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Hộp Văn bản 9">
            <a:extLst>
              <a:ext uri="{FF2B5EF4-FFF2-40B4-BE49-F238E27FC236}">
                <a16:creationId xmlns:a16="http://schemas.microsoft.com/office/drawing/2014/main" id="{26CB3044-17CB-4C8E-B54B-528DBA1AC589}"/>
              </a:ext>
            </a:extLst>
          </p:cNvPr>
          <p:cNvSpPr txBox="1"/>
          <p:nvPr/>
        </p:nvSpPr>
        <p:spPr>
          <a:xfrm>
            <a:off x="1749143" y="7960424"/>
            <a:ext cx="432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mát</a:t>
            </a:r>
            <a:r>
              <a:rPr lang="vi-VN" sz="2800" b="1" dirty="0"/>
              <a:t> </a:t>
            </a:r>
            <a:r>
              <a:rPr lang="vi-VN" sz="2800" b="1" dirty="0" err="1"/>
              <a:t>đường</a:t>
            </a:r>
            <a:r>
              <a:rPr lang="vi-VN" sz="2800" b="1" dirty="0"/>
              <a:t> </a:t>
            </a:r>
            <a:r>
              <a:rPr lang="vi-VN" sz="2800" b="1" dirty="0" err="1"/>
              <a:t>phố</a:t>
            </a:r>
            <a:endParaRPr lang="vi-VN" sz="2800" b="1" dirty="0"/>
          </a:p>
        </p:txBody>
      </p:sp>
      <p:sp>
        <p:nvSpPr>
          <p:cNvPr id="13" name="Hộp Văn bản 10">
            <a:extLst>
              <a:ext uri="{FF2B5EF4-FFF2-40B4-BE49-F238E27FC236}">
                <a16:creationId xmlns:a16="http://schemas.microsoft.com/office/drawing/2014/main" id="{B638C4C7-D40A-4186-AE05-C4EB4CAF00D8}"/>
              </a:ext>
            </a:extLst>
          </p:cNvPr>
          <p:cNvSpPr txBox="1"/>
          <p:nvPr/>
        </p:nvSpPr>
        <p:spPr>
          <a:xfrm>
            <a:off x="6774646" y="7944729"/>
            <a:ext cx="4090594" cy="53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đẹp</a:t>
            </a:r>
            <a:r>
              <a:rPr lang="vi-VN" sz="2800" b="1" dirty="0"/>
              <a:t> công viên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7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</a:t>
            </a:r>
            <a:r>
              <a:rPr lang="vi-VN" sz="2800" b="1" dirty="0" smtClean="0"/>
              <a:t>nhiên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1)</a:t>
            </a:r>
            <a:endParaRPr lang="vi-VN" sz="2800" b="1" dirty="0"/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0A26A6E3-2813-499A-9A4E-F38F75220E7D}"/>
              </a:ext>
            </a:extLst>
          </p:cNvPr>
          <p:cNvSpPr txBox="1"/>
          <p:nvPr/>
        </p:nvSpPr>
        <p:spPr>
          <a:xfrm>
            <a:off x="1204888" y="1666062"/>
            <a:ext cx="10369152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</a:rPr>
              <a:t>Hoạt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động</a:t>
            </a:r>
            <a:r>
              <a:rPr lang="vi-VN" sz="2800" b="1" dirty="0">
                <a:solidFill>
                  <a:srgbClr val="002060"/>
                </a:solidFill>
              </a:rPr>
              <a:t> 2: </a:t>
            </a:r>
            <a:r>
              <a:rPr lang="vi-VN" sz="2800" b="1" dirty="0"/>
              <a:t>Nêu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thiên nhiên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80FE1BC-B28E-43F0-B099-843070ADA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9" t="11208" r="33396" b="64457"/>
          <a:stretch/>
        </p:blipFill>
        <p:spPr>
          <a:xfrm>
            <a:off x="6510389" y="3153718"/>
            <a:ext cx="4582222" cy="581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3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7600" y="3073036"/>
            <a:ext cx="10980613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56" y="1569542"/>
            <a:ext cx="7920880" cy="7227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06" y="2387848"/>
            <a:ext cx="2224112" cy="197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Hình ảnh 7">
            <a:extLst>
              <a:ext uri="{FF2B5EF4-FFF2-40B4-BE49-F238E27FC236}">
                <a16:creationId xmlns:a16="http://schemas.microsoft.com/office/drawing/2014/main" id="{FD237ACE-AA52-40E3-9087-417CFB4DE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" y="5138084"/>
            <a:ext cx="4502582" cy="2830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ần đưa giáo dục môi trường vào chương trình từ mẫu giáo, tiểu học - Ảnh 1">
            <a:extLst>
              <a:ext uri="{FF2B5EF4-FFF2-40B4-BE49-F238E27FC236}">
                <a16:creationId xmlns:a16="http://schemas.microsoft.com/office/drawing/2014/main" id="{949BDFDE-F9CA-4CA0-83BF-C48A89D5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83" y="3945806"/>
            <a:ext cx="5298738" cy="37393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</a:t>
            </a:r>
            <a:r>
              <a:rPr lang="vi-VN" sz="2800" b="1" dirty="0" smtClean="0"/>
              <a:t>nhiên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1)</a:t>
            </a:r>
            <a:endParaRPr lang="vi-VN" sz="2800" b="1" dirty="0"/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0A26A6E3-2813-499A-9A4E-F38F75220E7D}"/>
              </a:ext>
            </a:extLst>
          </p:cNvPr>
          <p:cNvSpPr txBox="1"/>
          <p:nvPr/>
        </p:nvSpPr>
        <p:spPr>
          <a:xfrm>
            <a:off x="1204888" y="1666062"/>
            <a:ext cx="10369152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</a:rPr>
              <a:t>Hoạt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động</a:t>
            </a:r>
            <a:r>
              <a:rPr lang="vi-VN" sz="2800" b="1" dirty="0">
                <a:solidFill>
                  <a:srgbClr val="002060"/>
                </a:solidFill>
              </a:rPr>
              <a:t> 2: </a:t>
            </a:r>
            <a:r>
              <a:rPr lang="vi-VN" sz="2800" b="1" dirty="0"/>
              <a:t>Nêu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thiên nhiên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9470" y="8604271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UTM Avo" panose="02040603050506020204" pitchFamily="18" charset="0"/>
              </a:rPr>
              <a:t>Chồng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và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chăm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sóc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cây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xanh</a:t>
            </a:r>
            <a:endParaRPr lang="en-US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2" y="4723607"/>
            <a:ext cx="2197467" cy="4752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36" y="7970148"/>
            <a:ext cx="2268464" cy="150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709" y="2433638"/>
            <a:ext cx="1511894" cy="170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</a:t>
            </a:r>
            <a:r>
              <a:rPr lang="vi-VN" sz="2800" b="1" dirty="0" smtClean="0"/>
              <a:t>nhiên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1)</a:t>
            </a:r>
            <a:endParaRPr lang="vi-VN" sz="2800" b="1" dirty="0"/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0A26A6E3-2813-499A-9A4E-F38F75220E7D}"/>
              </a:ext>
            </a:extLst>
          </p:cNvPr>
          <p:cNvSpPr txBox="1"/>
          <p:nvPr/>
        </p:nvSpPr>
        <p:spPr>
          <a:xfrm>
            <a:off x="1204888" y="1666062"/>
            <a:ext cx="10369152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</a:rPr>
              <a:t>Hoạt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động</a:t>
            </a:r>
            <a:r>
              <a:rPr lang="vi-VN" sz="2800" b="1" dirty="0">
                <a:solidFill>
                  <a:srgbClr val="002060"/>
                </a:solidFill>
              </a:rPr>
              <a:t> 2: </a:t>
            </a:r>
            <a:r>
              <a:rPr lang="vi-VN" sz="2800" b="1" dirty="0"/>
              <a:t>Nêu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thiên nhiên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9F47C6B-BD94-43C1-85FB-C1A80D16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0" y="3110867"/>
            <a:ext cx="5050294" cy="2647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3EC5DD7-C5B4-44BD-9051-E007DEA9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4" y="4449862"/>
            <a:ext cx="5472608" cy="410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1095881" y="657201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môi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296" y="1408286"/>
            <a:ext cx="13811888" cy="77941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</a:t>
            </a:r>
            <a:r>
              <a:rPr lang="vi-VN" sz="2800" b="1" dirty="0" smtClean="0"/>
              <a:t>nhiên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1)</a:t>
            </a:r>
            <a:endParaRPr lang="vi-VN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51540" y="3513758"/>
            <a:ext cx="8342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</a:rPr>
              <a:t>Hoạt động 1: </a:t>
            </a:r>
            <a:r>
              <a:rPr lang="vi-VN" sz="3200" b="1" dirty="0"/>
              <a:t>Thảo luận cùng bạn để trả lời câu hỏi: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1540" y="4590976"/>
            <a:ext cx="8322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</a:rPr>
              <a:t>Hoạt động 2: </a:t>
            </a:r>
            <a:r>
              <a:rPr lang="vi-VN" sz="3200" b="1" dirty="0"/>
              <a:t>Nêu những việc cần làm để bảo vệ thiên nhiên</a:t>
            </a:r>
          </a:p>
        </p:txBody>
      </p:sp>
      <p:pic>
        <p:nvPicPr>
          <p:cNvPr id="7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392" y="6747818"/>
            <a:ext cx="2376264" cy="2204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418</Words>
  <Application>Microsoft Office PowerPoint</Application>
  <PresentationFormat>Custom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MAIHUNG</cp:lastModifiedBy>
  <cp:revision>63</cp:revision>
  <dcterms:created xsi:type="dcterms:W3CDTF">2015-09-14T06:10:05Z</dcterms:created>
  <dcterms:modified xsi:type="dcterms:W3CDTF">2025-04-06T19:38:12Z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