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sldIdLst>
    <p:sldId id="585" r:id="rId2"/>
    <p:sldId id="279" r:id="rId3"/>
    <p:sldId id="557" r:id="rId4"/>
    <p:sldId id="568" r:id="rId5"/>
    <p:sldId id="569" r:id="rId6"/>
    <p:sldId id="561" r:id="rId7"/>
    <p:sldId id="570" r:id="rId8"/>
    <p:sldId id="586" r:id="rId9"/>
  </p:sldIdLst>
  <p:sldSz cx="12192000" cy="6858000"/>
  <p:notesSz cx="6799263" cy="99298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00FF"/>
    <a:srgbClr val="93DBFF"/>
    <a:srgbClr val="0000FF"/>
    <a:srgbClr val="AFE4FF"/>
    <a:srgbClr val="F22CF7"/>
    <a:srgbClr val="D846B9"/>
    <a:srgbClr val="B2DE82"/>
    <a:srgbClr val="FF0066"/>
    <a:srgbClr val="EC8EFC"/>
    <a:srgbClr val="F5B5C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  <p:ext uri="{1BD7E111-0CB8-44D6-8891-C1BB2F81B7CC}">
      <p1710:readonlyRecommended xmlns:p1710="http://schemas.microsoft.com/office/powerpoint/2017/10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93" d="100"/>
          <a:sy n="93" d="100"/>
        </p:scale>
        <p:origin x="274" y="67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347" cy="49821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1342" y="0"/>
            <a:ext cx="2946347" cy="49821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C20B3B8-A7D1-4B55-A55B-C70DC023A472}" type="datetimeFigureOut">
              <a:rPr lang="en-US" smtClean="0"/>
              <a:pPr/>
              <a:t>4/7/2025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4713" cy="33512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927" y="4778722"/>
            <a:ext cx="5439410" cy="390986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31600"/>
            <a:ext cx="2946347" cy="49821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1342" y="9431600"/>
            <a:ext cx="2946347" cy="49821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1F610A2-2D14-4AB0-9D0B-D6814D61C17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95211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1" name="Google Shape;361;g35f391192_02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62" name="Google Shape;362;g35f391192_02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3379497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E60197-43DE-4936-8DC6-038BC89FBE0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2920DB5-665B-48F4-B6C5-FF8BEBB8D36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FD1EA8F-B40F-4380-A342-547012B162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C094D4-2376-4C60-98C2-0F70F108006B}" type="datetimeFigureOut">
              <a:rPr lang="en-US" smtClean="0"/>
              <a:pPr/>
              <a:t>4/7/2025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C8E183-BAFF-4659-A802-C510A2B0A5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B022D10-51D5-4400-8A27-251B60173E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E2D96E-EA7D-4721-8FB0-65ABF5ACA01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04613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737086-8C1A-4F8A-8048-42A92E60C6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FF264DE-7B21-4DE9-AA17-3B12C08E73B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755B61-50E6-49A5-9B95-E134F6EF36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C094D4-2376-4C60-98C2-0F70F108006B}" type="datetimeFigureOut">
              <a:rPr lang="en-US" smtClean="0"/>
              <a:pPr/>
              <a:t>4/7/2025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9F1053-1727-4BC8-A58D-E8F5C94882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EB1DA4E-46BE-474B-A115-DD04B172D9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E2D96E-EA7D-4721-8FB0-65ABF5ACA01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90349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B829D28-47D8-47EB-8FEC-A3E9EED6A5D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08A773D-A9F0-46B3-8AB0-EAF01DC64B7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7F3F93C-9788-48D5-B7EB-10410DF0EE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C094D4-2376-4C60-98C2-0F70F108006B}" type="datetimeFigureOut">
              <a:rPr lang="en-US" smtClean="0"/>
              <a:pPr/>
              <a:t>4/7/2025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1D1166A-5E9C-4D4F-B011-890D74625C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ED177C-7598-4424-B9CB-A4F27D2192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E2D96E-EA7D-4721-8FB0-65ABF5ACA01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11748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ubtitle">
  <p:cSld name="Subtitle">
    <p:bg>
      <p:bgPr>
        <a:solidFill>
          <a:schemeClr val="lt2"/>
        </a:solidFill>
        <a:effectLst/>
      </p:bgPr>
    </p:bg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3"/>
          <p:cNvSpPr txBox="1">
            <a:spLocks noGrp="1"/>
          </p:cNvSpPr>
          <p:nvPr>
            <p:ph type="ctrTitle"/>
          </p:nvPr>
        </p:nvSpPr>
        <p:spPr>
          <a:xfrm>
            <a:off x="914400" y="2111133"/>
            <a:ext cx="5916800" cy="1546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4400"/>
              <a:buNone/>
              <a:defRPr sz="5865"/>
            </a:lvl1pPr>
            <a:lvl2pPr lvl="1" rtl="0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2pPr>
            <a:lvl3pPr lvl="2" rtl="0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3pPr>
            <a:lvl4pPr lvl="3" rtl="0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4pPr>
            <a:lvl5pPr lvl="4" rtl="0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5pPr>
            <a:lvl6pPr lvl="5" rtl="0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6pPr>
            <a:lvl7pPr lvl="6" rtl="0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7pPr>
            <a:lvl8pPr lvl="7" rtl="0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8pPr>
            <a:lvl9pPr lvl="8" rtl="0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9pPr>
          </a:lstStyle>
          <a:p>
            <a:endParaRPr/>
          </a:p>
        </p:txBody>
      </p:sp>
      <p:sp>
        <p:nvSpPr>
          <p:cNvPr id="54" name="Google Shape;54;p3"/>
          <p:cNvSpPr txBox="1">
            <a:spLocks noGrp="1"/>
          </p:cNvSpPr>
          <p:nvPr>
            <p:ph type="subTitle" idx="1"/>
          </p:nvPr>
        </p:nvSpPr>
        <p:spPr>
          <a:xfrm>
            <a:off x="914400" y="3786735"/>
            <a:ext cx="5916800" cy="104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2400">
                <a:solidFill>
                  <a:schemeClr val="dk2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>
                <a:solidFill>
                  <a:schemeClr val="dk2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>
                <a:solidFill>
                  <a:schemeClr val="dk2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2400">
                <a:solidFill>
                  <a:schemeClr val="dk2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2400">
                <a:solidFill>
                  <a:schemeClr val="dk2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2400">
                <a:solidFill>
                  <a:schemeClr val="dk2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2400">
                <a:solidFill>
                  <a:schemeClr val="dk2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2400">
                <a:solidFill>
                  <a:schemeClr val="dk2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24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2728564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9E39D8-3B70-4BE0-A74B-E501E99287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35CABD-5198-4401-BE26-B8C465DF21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F261B0C-8883-44FA-B4D5-3FC22FFEFF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C094D4-2376-4C60-98C2-0F70F108006B}" type="datetimeFigureOut">
              <a:rPr lang="en-US" smtClean="0"/>
              <a:pPr/>
              <a:t>4/7/2025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5207FD0-21CE-40DB-AD52-10022AEBB2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A70C7B1-C08C-4283-A007-A1BAAA7A70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E2D96E-EA7D-4721-8FB0-65ABF5ACA01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68378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DBA895-3D24-4340-BDED-D75A925B8C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2261405-827B-40E0-87AE-1EA549E78B2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BF109EB-08C9-4FDE-9507-059733BAB2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C094D4-2376-4C60-98C2-0F70F108006B}" type="datetimeFigureOut">
              <a:rPr lang="en-US" smtClean="0"/>
              <a:pPr/>
              <a:t>4/7/2025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1D40AA8-592A-441A-9AC1-B93B28EDBD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915704-DD1F-4E2D-8B46-D7EBDE04FC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E2D96E-EA7D-4721-8FB0-65ABF5ACA01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17919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12F5B1-94A9-4063-B98E-A88C8CC2C7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BEC53A-5430-41A6-B940-033D006FD3F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A065F69-17F1-4572-8537-5CEDF6D5862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134470E-8F28-4F25-8095-8A78866455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C094D4-2376-4C60-98C2-0F70F108006B}" type="datetimeFigureOut">
              <a:rPr lang="en-US" smtClean="0"/>
              <a:pPr/>
              <a:t>4/7/2025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F223752-13F2-4166-BCE5-5D8869974B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34ABAB5-CD13-4051-A25B-2BAF8F879C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E2D96E-EA7D-4721-8FB0-65ABF5ACA01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06315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F0D568-B194-4F92-A67E-DE9BD3E4EC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C36AD74-D6BF-48C4-AC57-CD640F40085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55EF74C-5A6C-4D5E-9831-7E25A67DE39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87AC15C-0116-4560-A7FC-B8CA1634C47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FF948AC-4D7A-453A-81DC-5133AA72CD9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2365D38-E9DA-487F-9805-640B07FECE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C094D4-2376-4C60-98C2-0F70F108006B}" type="datetimeFigureOut">
              <a:rPr lang="en-US" smtClean="0"/>
              <a:pPr/>
              <a:t>4/7/2025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A5A3396-D9F6-4940-ACBB-160B9B94D3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FB55FCF-0B4B-4706-9520-8EC7FE945F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E2D96E-EA7D-4721-8FB0-65ABF5ACA01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40945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0C2B12-B491-49FE-A4BC-F82EECAEFF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5A18DDE-7A17-490E-B90D-1219B0CED2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C094D4-2376-4C60-98C2-0F70F108006B}" type="datetimeFigureOut">
              <a:rPr lang="en-US" smtClean="0"/>
              <a:pPr/>
              <a:t>4/7/2025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7413E0E-5059-41BF-8F6F-17D0A6D1AA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00C85C3-4094-416C-ABBB-7289E47B03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E2D96E-EA7D-4721-8FB0-65ABF5ACA01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91986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4FB4618-D865-418B-BBB2-3B938BFB51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C094D4-2376-4C60-98C2-0F70F108006B}" type="datetimeFigureOut">
              <a:rPr lang="en-US" smtClean="0"/>
              <a:pPr/>
              <a:t>4/7/2025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B3D7763-FB90-4EBB-B55D-CD91290C87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CAC6D44-9E08-4684-8ABE-C5A9E18753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E2D96E-EA7D-4721-8FB0-65ABF5ACA01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26019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05979E-1157-4F55-868C-125160A83E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54948E-2D11-4056-AD27-9466FA9672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38E1ADF-D8B3-468A-8D78-6716BA209FA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2D08044-7F6A-43E5-AE5E-30532F95F5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C094D4-2376-4C60-98C2-0F70F108006B}" type="datetimeFigureOut">
              <a:rPr lang="en-US" smtClean="0"/>
              <a:pPr/>
              <a:t>4/7/2025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3202997-5453-46E2-AEAA-38C5D62832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3CBC2BF-A3EB-45B8-896C-7AC1FEA51A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E2D96E-EA7D-4721-8FB0-65ABF5ACA01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59364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B9BEA3-FC27-4117-962B-63C5167361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E1B243C-1995-4825-BBD0-3AA89235E7D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CEE7880-AACD-43C6-B2D5-CC2C92755FB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FD0394A-388C-4FE2-A9ED-4D2F24FA62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C094D4-2376-4C60-98C2-0F70F108006B}" type="datetimeFigureOut">
              <a:rPr lang="en-US" smtClean="0"/>
              <a:pPr/>
              <a:t>4/7/2025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CBD0F67-4E91-40F8-B49F-B9A4ECAD69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8EC0059-C178-4892-9B3C-16A71EAC12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E2D96E-EA7D-4721-8FB0-65ABF5ACA01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26766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86449D9-D391-4A05-BE1E-6558785DC2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EEF96D0-0298-40E4-81F8-ECFA198711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178EA5-06EB-47D5-AB02-FAE73870D59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C094D4-2376-4C60-98C2-0F70F108006B}" type="datetimeFigureOut">
              <a:rPr lang="en-US" smtClean="0"/>
              <a:pPr/>
              <a:t>4/7/2025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DF63BB5-6658-43FB-847C-890D4F5C2A1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18FC28C-FAAB-4D85-8621-9D27F81A10E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E2D96E-EA7D-4721-8FB0-65ABF5ACA01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4604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85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WordArt 10" descr="Paper bag"/>
          <p:cNvSpPr>
            <a:spLocks noChangeArrowheads="1" noChangeShapeType="1" noTextEdit="1"/>
          </p:cNvSpPr>
          <p:nvPr/>
        </p:nvSpPr>
        <p:spPr bwMode="auto">
          <a:xfrm>
            <a:off x="2580012" y="1728689"/>
            <a:ext cx="6366590" cy="2083331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2800" kern="10" dirty="0">
                <a:ln w="9525">
                  <a:solidFill>
                    <a:srgbClr val="008000"/>
                  </a:solidFill>
                  <a:round/>
                  <a:headEnd/>
                  <a:tailEnd/>
                </a:ln>
                <a:solidFill>
                  <a:srgbClr val="00B050"/>
                </a:solidFill>
                <a:effectLst>
                  <a:outerShdw dist="563972" dir="14049741" sx="125000" sy="125000" algn="tl" rotWithShape="0">
                    <a:srgbClr val="C7DFD3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MÔN: TIẾNG VIỆT</a:t>
            </a:r>
          </a:p>
          <a:p>
            <a:pPr algn="ctr"/>
            <a:r>
              <a:rPr lang="en-US" sz="2800" kern="10" dirty="0">
                <a:ln w="9525">
                  <a:solidFill>
                    <a:srgbClr val="008000"/>
                  </a:solidFill>
                  <a:round/>
                  <a:headEnd/>
                  <a:tailEnd/>
                </a:ln>
                <a:solidFill>
                  <a:srgbClr val="00B050"/>
                </a:solidFill>
                <a:effectLst>
                  <a:outerShdw dist="563972" dir="14049741" sx="125000" sy="125000" algn="tl" rotWithShape="0">
                    <a:srgbClr val="C7DFD3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LỚP 2</a:t>
            </a:r>
          </a:p>
        </p:txBody>
      </p:sp>
    </p:spTree>
    <p:extLst>
      <p:ext uri="{BB962C8B-B14F-4D97-AF65-F5344CB8AC3E}">
        <p14:creationId xmlns:p14="http://schemas.microsoft.com/office/powerpoint/2010/main" val="16968213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8BA43EA2-04E3-46E6-9226-8588A25F3A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7999" y="1882531"/>
            <a:ext cx="6118225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400" b="1" dirty="0" err="1">
                <a:solidFill>
                  <a:srgbClr val="0000FF"/>
                </a:solidFill>
                <a:latin typeface="Arial-SGK-TV" charset="0"/>
                <a:cs typeface="Arial-SGK-TV" charset="0"/>
              </a:rPr>
              <a:t>Nhím</a:t>
            </a:r>
            <a:r>
              <a:rPr lang="en-US" altLang="en-US" sz="4400" b="1" dirty="0">
                <a:solidFill>
                  <a:srgbClr val="0000FF"/>
                </a:solidFill>
                <a:latin typeface="Arial-SGK-TV" charset="0"/>
                <a:cs typeface="Arial-SGK-TV" charset="0"/>
              </a:rPr>
              <a:t> </a:t>
            </a:r>
            <a:r>
              <a:rPr lang="en-US" altLang="en-US" sz="4400" b="1" dirty="0" err="1">
                <a:solidFill>
                  <a:srgbClr val="0000FF"/>
                </a:solidFill>
                <a:latin typeface="Arial-SGK-TV" charset="0"/>
                <a:cs typeface="Arial-SGK-TV" charset="0"/>
              </a:rPr>
              <a:t>nâu</a:t>
            </a:r>
            <a:r>
              <a:rPr lang="en-US" altLang="en-US" sz="4400" b="1" dirty="0">
                <a:solidFill>
                  <a:srgbClr val="0000FF"/>
                </a:solidFill>
                <a:latin typeface="Arial-SGK-TV" charset="0"/>
                <a:cs typeface="Arial-SGK-TV" charset="0"/>
              </a:rPr>
              <a:t> </a:t>
            </a:r>
            <a:r>
              <a:rPr lang="en-US" altLang="en-US" sz="4400" b="1" dirty="0" err="1">
                <a:solidFill>
                  <a:srgbClr val="0000FF"/>
                </a:solidFill>
                <a:latin typeface="Arial-SGK-TV" charset="0"/>
                <a:cs typeface="Arial-SGK-TV" charset="0"/>
              </a:rPr>
              <a:t>kết</a:t>
            </a:r>
            <a:r>
              <a:rPr lang="en-US" altLang="en-US" sz="4400" b="1" dirty="0">
                <a:solidFill>
                  <a:srgbClr val="0000FF"/>
                </a:solidFill>
                <a:latin typeface="Arial-SGK-TV" charset="0"/>
                <a:cs typeface="Arial-SGK-TV" charset="0"/>
              </a:rPr>
              <a:t> </a:t>
            </a:r>
            <a:r>
              <a:rPr lang="en-US" altLang="en-US" sz="4400" b="1" dirty="0" err="1">
                <a:solidFill>
                  <a:srgbClr val="0000FF"/>
                </a:solidFill>
                <a:latin typeface="Arial-SGK-TV" charset="0"/>
                <a:cs typeface="Arial-SGK-TV" charset="0"/>
              </a:rPr>
              <a:t>bạn</a:t>
            </a:r>
            <a:endParaRPr lang="en-US" altLang="en-US" sz="4400" b="1" u="sng" dirty="0">
              <a:solidFill>
                <a:srgbClr val="0000FF"/>
              </a:solidFill>
              <a:latin typeface="Arial-SGK-TV" charset="0"/>
              <a:cs typeface="Arial-SGK-TV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869260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14">
            <a:extLst>
              <a:ext uri="{FF2B5EF4-FFF2-40B4-BE49-F238E27FC236}">
                <a16:creationId xmlns:a16="http://schemas.microsoft.com/office/drawing/2014/main" id="{00493DBC-8A25-4476-AFF7-46E03015AFDE}"/>
              </a:ext>
            </a:extLst>
          </p:cNvPr>
          <p:cNvGrpSpPr/>
          <p:nvPr/>
        </p:nvGrpSpPr>
        <p:grpSpPr>
          <a:xfrm>
            <a:off x="3593822" y="2063133"/>
            <a:ext cx="4675537" cy="1954845"/>
            <a:chOff x="2118480" y="1316166"/>
            <a:chExt cx="1512168" cy="1512168"/>
          </a:xfrm>
        </p:grpSpPr>
        <p:sp>
          <p:nvSpPr>
            <p:cNvPr id="3" name="15">
              <a:extLst>
                <a:ext uri="{FF2B5EF4-FFF2-40B4-BE49-F238E27FC236}">
                  <a16:creationId xmlns:a16="http://schemas.microsoft.com/office/drawing/2014/main" id="{EE71DEFA-EB3F-45A6-A6CC-4C0997737E2D}"/>
                </a:ext>
              </a:extLst>
            </p:cNvPr>
            <p:cNvSpPr/>
            <p:nvPr/>
          </p:nvSpPr>
          <p:spPr>
            <a:xfrm>
              <a:off x="2118480" y="1316166"/>
              <a:ext cx="1512168" cy="1512168"/>
            </a:xfrm>
            <a:prstGeom prst="ellipse">
              <a:avLst/>
            </a:pr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1219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2400" b="0" i="0" u="none" strike="noStrike" kern="1200" cap="none" spc="0" normalizeH="0" baseline="0" noProof="0">
                <a:ln>
                  <a:noFill/>
                </a:ln>
                <a:solidFill>
                  <a:srgbClr val="3992B5"/>
                </a:solidFill>
                <a:effectLst/>
                <a:uLnTx/>
                <a:uFillTx/>
                <a:latin typeface="Calibri" panose="020F0502020204030204"/>
                <a:ea typeface="SimSun" panose="02010600030101010101" pitchFamily="2" charset="-122"/>
                <a:cs typeface="+mn-cs"/>
              </a:endParaRPr>
            </a:p>
          </p:txBody>
        </p:sp>
        <p:sp>
          <p:nvSpPr>
            <p:cNvPr id="4" name="TextBox 67">
              <a:extLst>
                <a:ext uri="{FF2B5EF4-FFF2-40B4-BE49-F238E27FC236}">
                  <a16:creationId xmlns:a16="http://schemas.microsoft.com/office/drawing/2014/main" id="{DF355EFD-4D76-4A0C-A1EC-6B05992200BB}"/>
                </a:ext>
              </a:extLst>
            </p:cNvPr>
            <p:cNvSpPr txBox="1"/>
            <p:nvPr/>
          </p:nvSpPr>
          <p:spPr>
            <a:xfrm>
              <a:off x="2208337" y="1556684"/>
              <a:ext cx="1378326" cy="103211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1" indent="0" algn="ctr" defTabSz="1219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zh-CN" sz="8000" b="0" i="0" u="none" strike="noStrike" kern="1200" cap="none" spc="300" normalizeH="0" baseline="0" noProof="0" dirty="0" err="1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Times New Roman" panose="02020603050405020304" pitchFamily="18" charset="0"/>
                  <a:ea typeface="Microsoft YaHei" panose="020B0503020204020204" charset="-122"/>
                  <a:cs typeface="Times New Roman" panose="02020603050405020304" pitchFamily="18" charset="0"/>
                </a:rPr>
                <a:t>Tiết</a:t>
              </a:r>
              <a:r>
                <a:rPr kumimoji="0" lang="en-US" altLang="zh-CN" sz="8000" b="0" i="0" u="none" strike="noStrike" kern="1200" cap="none" spc="30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Times New Roman" panose="02020603050405020304" pitchFamily="18" charset="0"/>
                  <a:ea typeface="Microsoft YaHei" panose="020B0503020204020204" charset="-122"/>
                  <a:cs typeface="Times New Roman" panose="02020603050405020304" pitchFamily="18" charset="0"/>
                </a:rPr>
                <a:t> 5</a:t>
              </a:r>
              <a:endParaRPr kumimoji="0" lang="zh-CN" altLang="en-US" sz="8000" b="0" i="0" u="none" strike="noStrike" kern="1200" cap="none" spc="30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67813245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461;p28"/>
          <p:cNvSpPr txBox="1"/>
          <p:nvPr/>
        </p:nvSpPr>
        <p:spPr>
          <a:xfrm>
            <a:off x="717452" y="1840546"/>
            <a:ext cx="5697415" cy="20416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937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2600"/>
              <a:buFont typeface="Chivo Light"/>
              <a:buChar char="༝"/>
              <a:defRPr sz="2600" b="0" i="0" u="none" strike="noStrike" cap="none">
                <a:solidFill>
                  <a:schemeClr val="dk1"/>
                </a:solidFill>
                <a:latin typeface="Chivo Light"/>
                <a:ea typeface="Chivo Light"/>
                <a:cs typeface="Chivo Light"/>
                <a:sym typeface="Chivo Light"/>
              </a:defRPr>
            </a:lvl1pPr>
            <a:lvl2pPr marL="914400" marR="0" lvl="1" indent="-3937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Font typeface="Chivo Light"/>
              <a:buChar char="○"/>
              <a:defRPr sz="2600" b="0" i="0" u="none" strike="noStrike" cap="none">
                <a:solidFill>
                  <a:schemeClr val="dk1"/>
                </a:solidFill>
                <a:latin typeface="Chivo Light"/>
                <a:ea typeface="Chivo Light"/>
                <a:cs typeface="Chivo Light"/>
                <a:sym typeface="Chivo Light"/>
              </a:defRPr>
            </a:lvl2pPr>
            <a:lvl3pPr marL="1371600" marR="0" lvl="2" indent="-3937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Font typeface="Chivo Light"/>
              <a:buChar char="■"/>
              <a:defRPr sz="2600" b="0" i="0" u="none" strike="noStrike" cap="none">
                <a:solidFill>
                  <a:schemeClr val="dk1"/>
                </a:solidFill>
                <a:latin typeface="Chivo Light"/>
                <a:ea typeface="Chivo Light"/>
                <a:cs typeface="Chivo Light"/>
                <a:sym typeface="Chivo Light"/>
              </a:defRPr>
            </a:lvl3pPr>
            <a:lvl4pPr marL="1828800" marR="0" lvl="3" indent="-3937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Chivo Light"/>
              <a:buChar char="●"/>
              <a:defRPr sz="2600" b="0" i="0" u="none" strike="noStrike" cap="none">
                <a:solidFill>
                  <a:schemeClr val="dk1"/>
                </a:solidFill>
                <a:latin typeface="Chivo Light"/>
                <a:ea typeface="Chivo Light"/>
                <a:cs typeface="Chivo Light"/>
                <a:sym typeface="Chivo Light"/>
              </a:defRPr>
            </a:lvl4pPr>
            <a:lvl5pPr marL="2286000" marR="0" lvl="4" indent="-3937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Chivo Light"/>
              <a:buChar char="○"/>
              <a:defRPr sz="2600" b="0" i="0" u="none" strike="noStrike" cap="none">
                <a:solidFill>
                  <a:schemeClr val="dk1"/>
                </a:solidFill>
                <a:latin typeface="Chivo Light"/>
                <a:ea typeface="Chivo Light"/>
                <a:cs typeface="Chivo Light"/>
                <a:sym typeface="Chivo Light"/>
              </a:defRPr>
            </a:lvl5pPr>
            <a:lvl6pPr marL="2743200" marR="0" lvl="5" indent="-3937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Chivo Light"/>
              <a:buChar char="■"/>
              <a:defRPr sz="2600" b="0" i="0" u="none" strike="noStrike" cap="none">
                <a:solidFill>
                  <a:schemeClr val="dk1"/>
                </a:solidFill>
                <a:latin typeface="Chivo Light"/>
                <a:ea typeface="Chivo Light"/>
                <a:cs typeface="Chivo Light"/>
                <a:sym typeface="Chivo Light"/>
              </a:defRPr>
            </a:lvl6pPr>
            <a:lvl7pPr marL="3200400" marR="0" lvl="6" indent="-3937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Chivo Light"/>
              <a:buChar char="●"/>
              <a:defRPr sz="2600" b="0" i="0" u="none" strike="noStrike" cap="none">
                <a:solidFill>
                  <a:schemeClr val="dk1"/>
                </a:solidFill>
                <a:latin typeface="Chivo Light"/>
                <a:ea typeface="Chivo Light"/>
                <a:cs typeface="Chivo Light"/>
                <a:sym typeface="Chivo Light"/>
              </a:defRPr>
            </a:lvl7pPr>
            <a:lvl8pPr marL="3657600" marR="0" lvl="7" indent="-3937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Chivo Light"/>
              <a:buChar char="○"/>
              <a:defRPr sz="2600" b="0" i="0" u="none" strike="noStrike" cap="none">
                <a:solidFill>
                  <a:schemeClr val="dk1"/>
                </a:solidFill>
                <a:latin typeface="Chivo Light"/>
                <a:ea typeface="Chivo Light"/>
                <a:cs typeface="Chivo Light"/>
                <a:sym typeface="Chivo Light"/>
              </a:defRPr>
            </a:lvl8pPr>
            <a:lvl9pPr marL="4114800" marR="0" lvl="8" indent="-3937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Chivo Light"/>
              <a:buChar char="■"/>
              <a:defRPr sz="2600" b="0" i="0" u="none" strike="noStrike" cap="none">
                <a:solidFill>
                  <a:schemeClr val="dk1"/>
                </a:solidFill>
                <a:latin typeface="Chivo Light"/>
                <a:ea typeface="Chivo Light"/>
                <a:cs typeface="Chivo Light"/>
                <a:sym typeface="Chivo Light"/>
              </a:defRPr>
            </a:lvl9pPr>
          </a:lstStyle>
          <a:p>
            <a:pPr marL="0" indent="0" algn="ctr">
              <a:spcBef>
                <a:spcPts val="800"/>
              </a:spcBef>
              <a:buFont typeface="Chivo Light"/>
              <a:buNone/>
            </a:pPr>
            <a:r>
              <a:rPr lang="en-US" sz="9600" b="1" kern="0" dirty="0" err="1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Luyện</a:t>
            </a:r>
            <a:r>
              <a:rPr lang="en-US" sz="9600" b="1" kern="0" dirty="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sz="9600" b="1" kern="0" dirty="0" err="1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tập</a:t>
            </a:r>
            <a:endParaRPr lang="en-US" sz="9600" b="1" kern="0" dirty="0">
              <a:solidFill>
                <a:srgbClr val="FF0000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33122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>
            <a:extLst>
              <a:ext uri="{FF2B5EF4-FFF2-40B4-BE49-F238E27FC236}">
                <a16:creationId xmlns:a16="http://schemas.microsoft.com/office/drawing/2014/main" id="{203CCC67-2A7A-4D80-B8FD-253B2E5B6D08}"/>
              </a:ext>
            </a:extLst>
          </p:cNvPr>
          <p:cNvGrpSpPr/>
          <p:nvPr/>
        </p:nvGrpSpPr>
        <p:grpSpPr>
          <a:xfrm>
            <a:off x="188686" y="798286"/>
            <a:ext cx="12003314" cy="4804229"/>
            <a:chOff x="1588126" y="1353865"/>
            <a:chExt cx="9762045" cy="3435849"/>
          </a:xfrm>
        </p:grpSpPr>
        <p:grpSp>
          <p:nvGrpSpPr>
            <p:cNvPr id="2" name="Google Shape;378;p32">
              <a:extLst>
                <a:ext uri="{FF2B5EF4-FFF2-40B4-BE49-F238E27FC236}">
                  <a16:creationId xmlns:a16="http://schemas.microsoft.com/office/drawing/2014/main" id="{FF162AFD-A931-438C-A2FA-D20E6097EA65}"/>
                </a:ext>
              </a:extLst>
            </p:cNvPr>
            <p:cNvGrpSpPr/>
            <p:nvPr/>
          </p:nvGrpSpPr>
          <p:grpSpPr>
            <a:xfrm>
              <a:off x="1588126" y="1353865"/>
              <a:ext cx="9762045" cy="3435849"/>
              <a:chOff x="589295" y="2199196"/>
              <a:chExt cx="2577800" cy="446948"/>
            </a:xfrm>
          </p:grpSpPr>
          <p:sp>
            <p:nvSpPr>
              <p:cNvPr id="3" name="Google Shape;379;p32">
                <a:extLst>
                  <a:ext uri="{FF2B5EF4-FFF2-40B4-BE49-F238E27FC236}">
                    <a16:creationId xmlns:a16="http://schemas.microsoft.com/office/drawing/2014/main" id="{554E8570-BD99-47A8-8E11-8A90CAA85A39}"/>
                  </a:ext>
                </a:extLst>
              </p:cNvPr>
              <p:cNvSpPr/>
              <p:nvPr/>
            </p:nvSpPr>
            <p:spPr>
              <a:xfrm>
                <a:off x="589295" y="2337204"/>
                <a:ext cx="2577800" cy="191900"/>
              </a:xfrm>
              <a:custGeom>
                <a:avLst/>
                <a:gdLst/>
                <a:ahLst/>
                <a:cxnLst/>
                <a:rect l="l" t="t" r="r" b="b"/>
                <a:pathLst>
                  <a:path w="103112" h="7676" extrusionOk="0">
                    <a:moveTo>
                      <a:pt x="68689" y="0"/>
                    </a:moveTo>
                    <a:cubicBezTo>
                      <a:pt x="68006" y="0"/>
                      <a:pt x="67325" y="39"/>
                      <a:pt x="66659" y="122"/>
                    </a:cubicBezTo>
                    <a:cubicBezTo>
                      <a:pt x="65933" y="183"/>
                      <a:pt x="64838" y="202"/>
                      <a:pt x="63559" y="202"/>
                    </a:cubicBezTo>
                    <a:cubicBezTo>
                      <a:pt x="61490" y="202"/>
                      <a:pt x="58940" y="153"/>
                      <a:pt x="56701" y="153"/>
                    </a:cubicBezTo>
                    <a:cubicBezTo>
                      <a:pt x="55317" y="153"/>
                      <a:pt x="54051" y="172"/>
                      <a:pt x="53091" y="233"/>
                    </a:cubicBezTo>
                    <a:cubicBezTo>
                      <a:pt x="52810" y="253"/>
                      <a:pt x="52614" y="261"/>
                      <a:pt x="52472" y="261"/>
                    </a:cubicBezTo>
                    <a:cubicBezTo>
                      <a:pt x="51814" y="261"/>
                      <a:pt x="52362" y="85"/>
                      <a:pt x="51205" y="85"/>
                    </a:cubicBezTo>
                    <a:cubicBezTo>
                      <a:pt x="50650" y="85"/>
                      <a:pt x="48580" y="122"/>
                      <a:pt x="45770" y="159"/>
                    </a:cubicBezTo>
                    <a:cubicBezTo>
                      <a:pt x="34074" y="411"/>
                      <a:pt x="26612" y="643"/>
                      <a:pt x="23595" y="643"/>
                    </a:cubicBezTo>
                    <a:cubicBezTo>
                      <a:pt x="22636" y="643"/>
                      <a:pt x="22126" y="619"/>
                      <a:pt x="22072" y="566"/>
                    </a:cubicBezTo>
                    <a:cubicBezTo>
                      <a:pt x="22049" y="537"/>
                      <a:pt x="22015" y="525"/>
                      <a:pt x="21972" y="525"/>
                    </a:cubicBezTo>
                    <a:cubicBezTo>
                      <a:pt x="21774" y="525"/>
                      <a:pt x="21400" y="777"/>
                      <a:pt x="21177" y="777"/>
                    </a:cubicBezTo>
                    <a:cubicBezTo>
                      <a:pt x="21137" y="777"/>
                      <a:pt x="21102" y="769"/>
                      <a:pt x="21074" y="751"/>
                    </a:cubicBezTo>
                    <a:cubicBezTo>
                      <a:pt x="12013" y="1258"/>
                      <a:pt x="5487" y="1610"/>
                      <a:pt x="3815" y="1610"/>
                    </a:cubicBezTo>
                    <a:cubicBezTo>
                      <a:pt x="3659" y="1610"/>
                      <a:pt x="3545" y="1607"/>
                      <a:pt x="3476" y="1601"/>
                    </a:cubicBezTo>
                    <a:cubicBezTo>
                      <a:pt x="3243" y="1568"/>
                      <a:pt x="3047" y="1551"/>
                      <a:pt x="2878" y="1551"/>
                    </a:cubicBezTo>
                    <a:cubicBezTo>
                      <a:pt x="2484" y="1551"/>
                      <a:pt x="2241" y="1642"/>
                      <a:pt x="2034" y="1823"/>
                    </a:cubicBezTo>
                    <a:cubicBezTo>
                      <a:pt x="1221" y="2599"/>
                      <a:pt x="1" y="7442"/>
                      <a:pt x="925" y="7664"/>
                    </a:cubicBezTo>
                    <a:cubicBezTo>
                      <a:pt x="979" y="7672"/>
                      <a:pt x="1071" y="7675"/>
                      <a:pt x="1197" y="7675"/>
                    </a:cubicBezTo>
                    <a:cubicBezTo>
                      <a:pt x="3026" y="7675"/>
                      <a:pt x="12055" y="6926"/>
                      <a:pt x="16854" y="6926"/>
                    </a:cubicBezTo>
                    <a:cubicBezTo>
                      <a:pt x="18119" y="6926"/>
                      <a:pt x="19090" y="6978"/>
                      <a:pt x="19558" y="7109"/>
                    </a:cubicBezTo>
                    <a:cubicBezTo>
                      <a:pt x="22240" y="6905"/>
                      <a:pt x="30321" y="6242"/>
                      <a:pt x="35306" y="6242"/>
                    </a:cubicBezTo>
                    <a:cubicBezTo>
                      <a:pt x="36644" y="6242"/>
                      <a:pt x="37759" y="6290"/>
                      <a:pt x="38487" y="6407"/>
                    </a:cubicBezTo>
                    <a:cubicBezTo>
                      <a:pt x="39300" y="6074"/>
                      <a:pt x="43626" y="6000"/>
                      <a:pt x="45327" y="6000"/>
                    </a:cubicBezTo>
                    <a:cubicBezTo>
                      <a:pt x="46783" y="5990"/>
                      <a:pt x="47769" y="5986"/>
                      <a:pt x="48537" y="5986"/>
                    </a:cubicBezTo>
                    <a:cubicBezTo>
                      <a:pt x="50634" y="5986"/>
                      <a:pt x="51099" y="6020"/>
                      <a:pt x="55050" y="6074"/>
                    </a:cubicBezTo>
                    <a:cubicBezTo>
                      <a:pt x="56788" y="6074"/>
                      <a:pt x="58008" y="6074"/>
                      <a:pt x="58156" y="6037"/>
                    </a:cubicBezTo>
                    <a:cubicBezTo>
                      <a:pt x="58465" y="5944"/>
                      <a:pt x="59242" y="5903"/>
                      <a:pt x="60073" y="5903"/>
                    </a:cubicBezTo>
                    <a:cubicBezTo>
                      <a:pt x="61225" y="5903"/>
                      <a:pt x="62482" y="5982"/>
                      <a:pt x="62740" y="6111"/>
                    </a:cubicBezTo>
                    <a:cubicBezTo>
                      <a:pt x="63078" y="6286"/>
                      <a:pt x="63481" y="6341"/>
                      <a:pt x="63892" y="6341"/>
                    </a:cubicBezTo>
                    <a:cubicBezTo>
                      <a:pt x="64610" y="6341"/>
                      <a:pt x="65357" y="6173"/>
                      <a:pt x="65839" y="6173"/>
                    </a:cubicBezTo>
                    <a:cubicBezTo>
                      <a:pt x="66018" y="6173"/>
                      <a:pt x="66161" y="6196"/>
                      <a:pt x="66252" y="6259"/>
                    </a:cubicBezTo>
                    <a:cubicBezTo>
                      <a:pt x="68041" y="6144"/>
                      <a:pt x="68659" y="6018"/>
                      <a:pt x="71435" y="6018"/>
                    </a:cubicBezTo>
                    <a:cubicBezTo>
                      <a:pt x="73993" y="6018"/>
                      <a:pt x="78384" y="6125"/>
                      <a:pt x="87215" y="6444"/>
                    </a:cubicBezTo>
                    <a:lnTo>
                      <a:pt x="90283" y="6555"/>
                    </a:lnTo>
                    <a:cubicBezTo>
                      <a:pt x="90895" y="6498"/>
                      <a:pt x="91521" y="6475"/>
                      <a:pt x="92148" y="6475"/>
                    </a:cubicBezTo>
                    <a:cubicBezTo>
                      <a:pt x="94856" y="6475"/>
                      <a:pt x="97587" y="6904"/>
                      <a:pt x="99283" y="6904"/>
                    </a:cubicBezTo>
                    <a:cubicBezTo>
                      <a:pt x="100019" y="6904"/>
                      <a:pt x="100560" y="6823"/>
                      <a:pt x="100820" y="6592"/>
                    </a:cubicBezTo>
                    <a:cubicBezTo>
                      <a:pt x="101781" y="5742"/>
                      <a:pt x="103112" y="2044"/>
                      <a:pt x="102779" y="1120"/>
                    </a:cubicBezTo>
                    <a:cubicBezTo>
                      <a:pt x="102704" y="895"/>
                      <a:pt x="98934" y="805"/>
                      <a:pt x="96381" y="805"/>
                    </a:cubicBezTo>
                    <a:cubicBezTo>
                      <a:pt x="95163" y="805"/>
                      <a:pt x="94222" y="826"/>
                      <a:pt x="94091" y="861"/>
                    </a:cubicBezTo>
                    <a:cubicBezTo>
                      <a:pt x="94040" y="879"/>
                      <a:pt x="93986" y="886"/>
                      <a:pt x="93934" y="886"/>
                    </a:cubicBezTo>
                    <a:cubicBezTo>
                      <a:pt x="93761" y="886"/>
                      <a:pt x="93602" y="807"/>
                      <a:pt x="93573" y="751"/>
                    </a:cubicBezTo>
                    <a:cubicBezTo>
                      <a:pt x="93573" y="714"/>
                      <a:pt x="89802" y="492"/>
                      <a:pt x="89729" y="492"/>
                    </a:cubicBezTo>
                    <a:cubicBezTo>
                      <a:pt x="89433" y="455"/>
                      <a:pt x="86179" y="270"/>
                      <a:pt x="85884" y="270"/>
                    </a:cubicBezTo>
                    <a:cubicBezTo>
                      <a:pt x="85884" y="198"/>
                      <a:pt x="85791" y="157"/>
                      <a:pt x="85646" y="157"/>
                    </a:cubicBezTo>
                    <a:cubicBezTo>
                      <a:pt x="85566" y="157"/>
                      <a:pt x="85471" y="170"/>
                      <a:pt x="85366" y="196"/>
                    </a:cubicBezTo>
                    <a:cubicBezTo>
                      <a:pt x="84886" y="309"/>
                      <a:pt x="83003" y="357"/>
                      <a:pt x="80740" y="357"/>
                    </a:cubicBezTo>
                    <a:cubicBezTo>
                      <a:pt x="80041" y="357"/>
                      <a:pt x="79305" y="353"/>
                      <a:pt x="78563" y="344"/>
                    </a:cubicBezTo>
                    <a:cubicBezTo>
                      <a:pt x="75421" y="344"/>
                      <a:pt x="72204" y="270"/>
                      <a:pt x="71169" y="159"/>
                    </a:cubicBezTo>
                    <a:cubicBezTo>
                      <a:pt x="70357" y="57"/>
                      <a:pt x="69522" y="0"/>
                      <a:pt x="68689" y="0"/>
                    </a:cubicBezTo>
                    <a:close/>
                  </a:path>
                </a:pathLst>
              </a:custGeom>
              <a:solidFill>
                <a:srgbClr val="C4F150">
                  <a:alpha val="49550"/>
                </a:srgbClr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4" name="Google Shape;380;p32">
                <a:extLst>
                  <a:ext uri="{FF2B5EF4-FFF2-40B4-BE49-F238E27FC236}">
                    <a16:creationId xmlns:a16="http://schemas.microsoft.com/office/drawing/2014/main" id="{42A039DF-2A0F-4ECA-B5EA-190DE60A1D1F}"/>
                  </a:ext>
                </a:extLst>
              </p:cNvPr>
              <p:cNvSpPr/>
              <p:nvPr/>
            </p:nvSpPr>
            <p:spPr>
              <a:xfrm>
                <a:off x="961850" y="2466994"/>
                <a:ext cx="1943775" cy="179150"/>
              </a:xfrm>
              <a:custGeom>
                <a:avLst/>
                <a:gdLst/>
                <a:ahLst/>
                <a:cxnLst/>
                <a:rect l="l" t="t" r="r" b="b"/>
                <a:pathLst>
                  <a:path w="77751" h="7166" extrusionOk="0">
                    <a:moveTo>
                      <a:pt x="64615" y="1"/>
                    </a:moveTo>
                    <a:cubicBezTo>
                      <a:pt x="64546" y="1"/>
                      <a:pt x="64460" y="21"/>
                      <a:pt x="64367" y="68"/>
                    </a:cubicBezTo>
                    <a:cubicBezTo>
                      <a:pt x="63663" y="321"/>
                      <a:pt x="58750" y="489"/>
                      <a:pt x="55765" y="489"/>
                    </a:cubicBezTo>
                    <a:cubicBezTo>
                      <a:pt x="54833" y="489"/>
                      <a:pt x="54089" y="472"/>
                      <a:pt x="53719" y="437"/>
                    </a:cubicBezTo>
                    <a:cubicBezTo>
                      <a:pt x="53172" y="349"/>
                      <a:pt x="52625" y="303"/>
                      <a:pt x="52083" y="303"/>
                    </a:cubicBezTo>
                    <a:cubicBezTo>
                      <a:pt x="51488" y="303"/>
                      <a:pt x="50898" y="358"/>
                      <a:pt x="50318" y="474"/>
                    </a:cubicBezTo>
                    <a:cubicBezTo>
                      <a:pt x="48359" y="733"/>
                      <a:pt x="42739" y="511"/>
                      <a:pt x="40151" y="733"/>
                    </a:cubicBezTo>
                    <a:cubicBezTo>
                      <a:pt x="39958" y="751"/>
                      <a:pt x="39816" y="758"/>
                      <a:pt x="39710" y="758"/>
                    </a:cubicBezTo>
                    <a:cubicBezTo>
                      <a:pt x="39142" y="758"/>
                      <a:pt x="39581" y="548"/>
                      <a:pt x="38709" y="548"/>
                    </a:cubicBezTo>
                    <a:cubicBezTo>
                      <a:pt x="37484" y="575"/>
                      <a:pt x="26790" y="851"/>
                      <a:pt x="20802" y="851"/>
                    </a:cubicBezTo>
                    <a:cubicBezTo>
                      <a:pt x="18482" y="851"/>
                      <a:pt x="16868" y="810"/>
                      <a:pt x="16786" y="696"/>
                    </a:cubicBezTo>
                    <a:cubicBezTo>
                      <a:pt x="16773" y="665"/>
                      <a:pt x="16750" y="653"/>
                      <a:pt x="16719" y="653"/>
                    </a:cubicBezTo>
                    <a:cubicBezTo>
                      <a:pt x="16587" y="653"/>
                      <a:pt x="16313" y="873"/>
                      <a:pt x="16137" y="873"/>
                    </a:cubicBezTo>
                    <a:cubicBezTo>
                      <a:pt x="16102" y="873"/>
                      <a:pt x="16071" y="864"/>
                      <a:pt x="16046" y="844"/>
                    </a:cubicBezTo>
                    <a:cubicBezTo>
                      <a:pt x="16046" y="844"/>
                      <a:pt x="8469" y="1095"/>
                      <a:pt x="4755" y="1095"/>
                    </a:cubicBezTo>
                    <a:cubicBezTo>
                      <a:pt x="3742" y="1095"/>
                      <a:pt x="3017" y="1076"/>
                      <a:pt x="2811" y="1029"/>
                    </a:cubicBezTo>
                    <a:cubicBezTo>
                      <a:pt x="2594" y="991"/>
                      <a:pt x="2425" y="970"/>
                      <a:pt x="2288" y="970"/>
                    </a:cubicBezTo>
                    <a:cubicBezTo>
                      <a:pt x="2029" y="970"/>
                      <a:pt x="1884" y="1044"/>
                      <a:pt x="1739" y="1214"/>
                    </a:cubicBezTo>
                    <a:cubicBezTo>
                      <a:pt x="1073" y="1916"/>
                      <a:pt x="1" y="6722"/>
                      <a:pt x="703" y="6981"/>
                    </a:cubicBezTo>
                    <a:cubicBezTo>
                      <a:pt x="822" y="7012"/>
                      <a:pt x="1152" y="7024"/>
                      <a:pt x="1636" y="7024"/>
                    </a:cubicBezTo>
                    <a:cubicBezTo>
                      <a:pt x="3438" y="7024"/>
                      <a:pt x="7375" y="6855"/>
                      <a:pt x="10514" y="6855"/>
                    </a:cubicBezTo>
                    <a:cubicBezTo>
                      <a:pt x="12564" y="6855"/>
                      <a:pt x="14273" y="6927"/>
                      <a:pt x="14826" y="7166"/>
                    </a:cubicBezTo>
                    <a:cubicBezTo>
                      <a:pt x="16483" y="7055"/>
                      <a:pt x="22288" y="6615"/>
                      <a:pt x="26120" y="6615"/>
                    </a:cubicBezTo>
                    <a:cubicBezTo>
                      <a:pt x="27418" y="6615"/>
                      <a:pt x="28489" y="6665"/>
                      <a:pt x="29097" y="6796"/>
                    </a:cubicBezTo>
                    <a:cubicBezTo>
                      <a:pt x="29642" y="6539"/>
                      <a:pt x="32150" y="6474"/>
                      <a:pt x="34955" y="6474"/>
                    </a:cubicBezTo>
                    <a:cubicBezTo>
                      <a:pt x="37844" y="6474"/>
                      <a:pt x="41049" y="6543"/>
                      <a:pt x="42752" y="6543"/>
                    </a:cubicBezTo>
                    <a:cubicBezTo>
                      <a:pt x="43436" y="6543"/>
                      <a:pt x="43878" y="6532"/>
                      <a:pt x="43959" y="6500"/>
                    </a:cubicBezTo>
                    <a:cubicBezTo>
                      <a:pt x="44243" y="6376"/>
                      <a:pt x="44981" y="6320"/>
                      <a:pt x="45707" y="6320"/>
                    </a:cubicBezTo>
                    <a:cubicBezTo>
                      <a:pt x="46491" y="6320"/>
                      <a:pt x="47262" y="6385"/>
                      <a:pt x="47434" y="6500"/>
                    </a:cubicBezTo>
                    <a:cubicBezTo>
                      <a:pt x="47673" y="6656"/>
                      <a:pt x="47958" y="6707"/>
                      <a:pt x="48252" y="6707"/>
                    </a:cubicBezTo>
                    <a:cubicBezTo>
                      <a:pt x="48810" y="6707"/>
                      <a:pt x="49402" y="6525"/>
                      <a:pt x="49782" y="6525"/>
                    </a:cubicBezTo>
                    <a:cubicBezTo>
                      <a:pt x="49918" y="6525"/>
                      <a:pt x="50026" y="6548"/>
                      <a:pt x="50096" y="6611"/>
                    </a:cubicBezTo>
                    <a:lnTo>
                      <a:pt x="53313" y="6242"/>
                    </a:lnTo>
                    <a:lnTo>
                      <a:pt x="68286" y="6242"/>
                    </a:lnTo>
                    <a:cubicBezTo>
                      <a:pt x="69090" y="6094"/>
                      <a:pt x="69945" y="6048"/>
                      <a:pt x="70786" y="6048"/>
                    </a:cubicBezTo>
                    <a:cubicBezTo>
                      <a:pt x="72188" y="6048"/>
                      <a:pt x="73551" y="6176"/>
                      <a:pt x="74576" y="6176"/>
                    </a:cubicBezTo>
                    <a:cubicBezTo>
                      <a:pt x="75396" y="6176"/>
                      <a:pt x="76000" y="6094"/>
                      <a:pt x="76234" y="5798"/>
                    </a:cubicBezTo>
                    <a:cubicBezTo>
                      <a:pt x="76937" y="4874"/>
                      <a:pt x="77750" y="1103"/>
                      <a:pt x="77455" y="178"/>
                    </a:cubicBezTo>
                    <a:cubicBezTo>
                      <a:pt x="77426" y="102"/>
                      <a:pt x="77000" y="73"/>
                      <a:pt x="76377" y="73"/>
                    </a:cubicBezTo>
                    <a:cubicBezTo>
                      <a:pt x="74582" y="73"/>
                      <a:pt x="71158" y="318"/>
                      <a:pt x="70911" y="400"/>
                    </a:cubicBezTo>
                    <a:cubicBezTo>
                      <a:pt x="70874" y="425"/>
                      <a:pt x="70829" y="437"/>
                      <a:pt x="70782" y="437"/>
                    </a:cubicBezTo>
                    <a:cubicBezTo>
                      <a:pt x="70689" y="437"/>
                      <a:pt x="70590" y="388"/>
                      <a:pt x="70541" y="289"/>
                    </a:cubicBezTo>
                    <a:cubicBezTo>
                      <a:pt x="70504" y="215"/>
                      <a:pt x="64774" y="142"/>
                      <a:pt x="64774" y="105"/>
                    </a:cubicBezTo>
                    <a:cubicBezTo>
                      <a:pt x="64774" y="40"/>
                      <a:pt x="64711" y="1"/>
                      <a:pt x="64615" y="1"/>
                    </a:cubicBezTo>
                    <a:close/>
                  </a:path>
                </a:pathLst>
              </a:custGeom>
              <a:solidFill>
                <a:srgbClr val="C4F150">
                  <a:alpha val="49550"/>
                </a:srgbClr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5" name="Google Shape;381;p32">
                <a:extLst>
                  <a:ext uri="{FF2B5EF4-FFF2-40B4-BE49-F238E27FC236}">
                    <a16:creationId xmlns:a16="http://schemas.microsoft.com/office/drawing/2014/main" id="{63F8850D-165F-4EB2-8C27-1D4F532F00B2}"/>
                  </a:ext>
                </a:extLst>
              </p:cNvPr>
              <p:cNvSpPr/>
              <p:nvPr/>
            </p:nvSpPr>
            <p:spPr>
              <a:xfrm>
                <a:off x="1085712" y="2199196"/>
                <a:ext cx="1696050" cy="207250"/>
              </a:xfrm>
              <a:custGeom>
                <a:avLst/>
                <a:gdLst/>
                <a:ahLst/>
                <a:cxnLst/>
                <a:rect l="l" t="t" r="r" b="b"/>
                <a:pathLst>
                  <a:path w="67842" h="8290" extrusionOk="0">
                    <a:moveTo>
                      <a:pt x="66961" y="1"/>
                    </a:moveTo>
                    <a:cubicBezTo>
                      <a:pt x="65549" y="1"/>
                      <a:pt x="62061" y="407"/>
                      <a:pt x="61852" y="526"/>
                    </a:cubicBezTo>
                    <a:cubicBezTo>
                      <a:pt x="61813" y="552"/>
                      <a:pt x="61769" y="564"/>
                      <a:pt x="61725" y="564"/>
                    </a:cubicBezTo>
                    <a:cubicBezTo>
                      <a:pt x="61646" y="564"/>
                      <a:pt x="61567" y="524"/>
                      <a:pt x="61520" y="452"/>
                    </a:cubicBezTo>
                    <a:cubicBezTo>
                      <a:pt x="61501" y="415"/>
                      <a:pt x="60882" y="406"/>
                      <a:pt x="60258" y="406"/>
                    </a:cubicBezTo>
                    <a:cubicBezTo>
                      <a:pt x="59634" y="406"/>
                      <a:pt x="59006" y="415"/>
                      <a:pt x="58969" y="415"/>
                    </a:cubicBezTo>
                    <a:lnTo>
                      <a:pt x="56455" y="415"/>
                    </a:lnTo>
                    <a:cubicBezTo>
                      <a:pt x="56455" y="351"/>
                      <a:pt x="56405" y="311"/>
                      <a:pt x="56326" y="311"/>
                    </a:cubicBezTo>
                    <a:cubicBezTo>
                      <a:pt x="56270" y="311"/>
                      <a:pt x="56199" y="332"/>
                      <a:pt x="56122" y="378"/>
                    </a:cubicBezTo>
                    <a:cubicBezTo>
                      <a:pt x="55434" y="706"/>
                      <a:pt x="49756" y="1062"/>
                      <a:pt x="47543" y="1062"/>
                    </a:cubicBezTo>
                    <a:cubicBezTo>
                      <a:pt x="47258" y="1062"/>
                      <a:pt x="47031" y="1056"/>
                      <a:pt x="46879" y="1044"/>
                    </a:cubicBezTo>
                    <a:cubicBezTo>
                      <a:pt x="46480" y="984"/>
                      <a:pt x="46081" y="955"/>
                      <a:pt x="45681" y="955"/>
                    </a:cubicBezTo>
                    <a:cubicBezTo>
                      <a:pt x="45082" y="955"/>
                      <a:pt x="44483" y="1021"/>
                      <a:pt x="43884" y="1154"/>
                    </a:cubicBezTo>
                    <a:cubicBezTo>
                      <a:pt x="42184" y="1487"/>
                      <a:pt x="37267" y="1339"/>
                      <a:pt x="35048" y="1598"/>
                    </a:cubicBezTo>
                    <a:cubicBezTo>
                      <a:pt x="34831" y="1628"/>
                      <a:pt x="34687" y="1640"/>
                      <a:pt x="34587" y="1640"/>
                    </a:cubicBezTo>
                    <a:cubicBezTo>
                      <a:pt x="34225" y="1640"/>
                      <a:pt x="34458" y="1484"/>
                      <a:pt x="33934" y="1484"/>
                    </a:cubicBezTo>
                    <a:cubicBezTo>
                      <a:pt x="33892" y="1484"/>
                      <a:pt x="33844" y="1485"/>
                      <a:pt x="33791" y="1487"/>
                    </a:cubicBezTo>
                    <a:cubicBezTo>
                      <a:pt x="33015" y="1487"/>
                      <a:pt x="28357" y="1709"/>
                      <a:pt x="23772" y="1857"/>
                    </a:cubicBezTo>
                    <a:cubicBezTo>
                      <a:pt x="21499" y="1912"/>
                      <a:pt x="19253" y="1949"/>
                      <a:pt x="17561" y="1949"/>
                    </a:cubicBezTo>
                    <a:cubicBezTo>
                      <a:pt x="15870" y="1949"/>
                      <a:pt x="14733" y="1912"/>
                      <a:pt x="14678" y="1820"/>
                    </a:cubicBezTo>
                    <a:cubicBezTo>
                      <a:pt x="14665" y="1789"/>
                      <a:pt x="14644" y="1777"/>
                      <a:pt x="14616" y="1777"/>
                    </a:cubicBezTo>
                    <a:cubicBezTo>
                      <a:pt x="14499" y="1777"/>
                      <a:pt x="14268" y="1997"/>
                      <a:pt x="14123" y="1997"/>
                    </a:cubicBezTo>
                    <a:cubicBezTo>
                      <a:pt x="14094" y="1997"/>
                      <a:pt x="14069" y="1988"/>
                      <a:pt x="14049" y="1968"/>
                    </a:cubicBezTo>
                    <a:cubicBezTo>
                      <a:pt x="13238" y="2024"/>
                      <a:pt x="7539" y="2228"/>
                      <a:pt x="4444" y="2228"/>
                    </a:cubicBezTo>
                    <a:cubicBezTo>
                      <a:pt x="3448" y="2228"/>
                      <a:pt x="2721" y="2207"/>
                      <a:pt x="2514" y="2153"/>
                    </a:cubicBezTo>
                    <a:cubicBezTo>
                      <a:pt x="2324" y="2102"/>
                      <a:pt x="2173" y="2077"/>
                      <a:pt x="2049" y="2077"/>
                    </a:cubicBezTo>
                    <a:cubicBezTo>
                      <a:pt x="1812" y="2077"/>
                      <a:pt x="1674" y="2168"/>
                      <a:pt x="1553" y="2338"/>
                    </a:cubicBezTo>
                    <a:cubicBezTo>
                      <a:pt x="961" y="3003"/>
                      <a:pt x="0" y="7809"/>
                      <a:pt x="629" y="8105"/>
                    </a:cubicBezTo>
                    <a:cubicBezTo>
                      <a:pt x="748" y="8138"/>
                      <a:pt x="1069" y="8150"/>
                      <a:pt x="1533" y="8150"/>
                    </a:cubicBezTo>
                    <a:cubicBezTo>
                      <a:pt x="3158" y="8150"/>
                      <a:pt x="6544" y="7995"/>
                      <a:pt x="9240" y="7995"/>
                    </a:cubicBezTo>
                    <a:cubicBezTo>
                      <a:pt x="11028" y="7995"/>
                      <a:pt x="12512" y="8063"/>
                      <a:pt x="12977" y="8290"/>
                    </a:cubicBezTo>
                    <a:cubicBezTo>
                      <a:pt x="14473" y="8177"/>
                      <a:pt x="19764" y="7676"/>
                      <a:pt x="23120" y="7676"/>
                    </a:cubicBezTo>
                    <a:cubicBezTo>
                      <a:pt x="24159" y="7676"/>
                      <a:pt x="25012" y="7724"/>
                      <a:pt x="25510" y="7846"/>
                    </a:cubicBezTo>
                    <a:cubicBezTo>
                      <a:pt x="26102" y="7513"/>
                      <a:pt x="29244" y="7439"/>
                      <a:pt x="32276" y="7439"/>
                    </a:cubicBezTo>
                    <a:cubicBezTo>
                      <a:pt x="35344" y="7403"/>
                      <a:pt x="38302" y="7403"/>
                      <a:pt x="38524" y="7329"/>
                    </a:cubicBezTo>
                    <a:cubicBezTo>
                      <a:pt x="38781" y="7190"/>
                      <a:pt x="39547" y="7115"/>
                      <a:pt x="40249" y="7115"/>
                    </a:cubicBezTo>
                    <a:cubicBezTo>
                      <a:pt x="40858" y="7115"/>
                      <a:pt x="41418" y="7171"/>
                      <a:pt x="41555" y="7292"/>
                    </a:cubicBezTo>
                    <a:cubicBezTo>
                      <a:pt x="41753" y="7424"/>
                      <a:pt x="41980" y="7469"/>
                      <a:pt x="42214" y="7469"/>
                    </a:cubicBezTo>
                    <a:cubicBezTo>
                      <a:pt x="42731" y="7469"/>
                      <a:pt x="43282" y="7246"/>
                      <a:pt x="43626" y="7246"/>
                    </a:cubicBezTo>
                    <a:cubicBezTo>
                      <a:pt x="43736" y="7246"/>
                      <a:pt x="43825" y="7269"/>
                      <a:pt x="43884" y="7329"/>
                    </a:cubicBezTo>
                    <a:cubicBezTo>
                      <a:pt x="47397" y="6774"/>
                      <a:pt x="45363" y="6922"/>
                      <a:pt x="53238" y="6663"/>
                    </a:cubicBezTo>
                    <a:cubicBezTo>
                      <a:pt x="56492" y="6552"/>
                      <a:pt x="59782" y="6441"/>
                      <a:pt x="59782" y="6441"/>
                    </a:cubicBezTo>
                    <a:cubicBezTo>
                      <a:pt x="60732" y="6201"/>
                      <a:pt x="61778" y="6151"/>
                      <a:pt x="62766" y="6151"/>
                    </a:cubicBezTo>
                    <a:cubicBezTo>
                      <a:pt x="63460" y="6151"/>
                      <a:pt x="64127" y="6175"/>
                      <a:pt x="64711" y="6175"/>
                    </a:cubicBezTo>
                    <a:cubicBezTo>
                      <a:pt x="65721" y="6175"/>
                      <a:pt x="66486" y="6102"/>
                      <a:pt x="66732" y="5702"/>
                    </a:cubicBezTo>
                    <a:cubicBezTo>
                      <a:pt x="67287" y="4778"/>
                      <a:pt x="67842" y="970"/>
                      <a:pt x="67546" y="82"/>
                    </a:cubicBezTo>
                    <a:cubicBezTo>
                      <a:pt x="67524" y="25"/>
                      <a:pt x="67304" y="1"/>
                      <a:pt x="66961" y="1"/>
                    </a:cubicBezTo>
                    <a:close/>
                  </a:path>
                </a:pathLst>
              </a:custGeom>
              <a:solidFill>
                <a:srgbClr val="C4F150">
                  <a:alpha val="49550"/>
                </a:srgbClr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6" name="Google Shape;386;p32">
              <a:extLst>
                <a:ext uri="{FF2B5EF4-FFF2-40B4-BE49-F238E27FC236}">
                  <a16:creationId xmlns:a16="http://schemas.microsoft.com/office/drawing/2014/main" id="{7FD085A9-CD33-4FF9-BB86-41F5CCEB34F3}"/>
                </a:ext>
              </a:extLst>
            </p:cNvPr>
            <p:cNvSpPr txBox="1">
              <a:spLocks/>
            </p:cNvSpPr>
            <p:nvPr/>
          </p:nvSpPr>
          <p:spPr>
            <a:xfrm>
              <a:off x="2893915" y="2505946"/>
              <a:ext cx="7466078" cy="1292875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21900" tIns="121900" rIns="121900" bIns="121900" anchor="b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L="457200" marR="0" lvl="0" indent="-31750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Montserrat"/>
                <a:buNone/>
                <a:defRPr sz="1867" b="0" i="0" u="none" strike="noStrike" cap="none">
                  <a:solidFill>
                    <a:schemeClr val="dk1"/>
                  </a:solidFill>
                  <a:latin typeface="Nunito"/>
                  <a:ea typeface="Nunito"/>
                  <a:cs typeface="Nunito"/>
                  <a:sym typeface="Nunito"/>
                </a:defRPr>
              </a:lvl1pPr>
              <a:lvl2pPr marL="914400" marR="0" lvl="1" indent="-31750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Montserrat"/>
                <a:buNone/>
                <a:defRPr sz="1867" b="0" i="0" u="none" strike="noStrike" cap="none">
                  <a:solidFill>
                    <a:schemeClr val="dk1"/>
                  </a:solidFill>
                  <a:latin typeface="Montserrat"/>
                  <a:ea typeface="Montserrat"/>
                  <a:cs typeface="Montserrat"/>
                  <a:sym typeface="Montserrat"/>
                </a:defRPr>
              </a:lvl2pPr>
              <a:lvl3pPr marL="1371600" marR="0" lvl="2" indent="-31750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Montserrat"/>
                <a:buNone/>
                <a:defRPr sz="1867" b="0" i="0" u="none" strike="noStrike" cap="none">
                  <a:solidFill>
                    <a:schemeClr val="dk1"/>
                  </a:solidFill>
                  <a:latin typeface="Montserrat"/>
                  <a:ea typeface="Montserrat"/>
                  <a:cs typeface="Montserrat"/>
                  <a:sym typeface="Montserrat"/>
                </a:defRPr>
              </a:lvl3pPr>
              <a:lvl4pPr marL="1828800" marR="0" lvl="3" indent="-31750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Montserrat"/>
                <a:buNone/>
                <a:defRPr sz="1867" b="0" i="0" u="none" strike="noStrike" cap="none">
                  <a:solidFill>
                    <a:schemeClr val="dk1"/>
                  </a:solidFill>
                  <a:latin typeface="Montserrat"/>
                  <a:ea typeface="Montserrat"/>
                  <a:cs typeface="Montserrat"/>
                  <a:sym typeface="Montserrat"/>
                </a:defRPr>
              </a:lvl4pPr>
              <a:lvl5pPr marL="2286000" marR="0" lvl="4" indent="-31750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Montserrat"/>
                <a:buNone/>
                <a:defRPr sz="1867" b="0" i="0" u="none" strike="noStrike" cap="none">
                  <a:solidFill>
                    <a:schemeClr val="dk1"/>
                  </a:solidFill>
                  <a:latin typeface="Montserrat"/>
                  <a:ea typeface="Montserrat"/>
                  <a:cs typeface="Montserrat"/>
                  <a:sym typeface="Montserrat"/>
                </a:defRPr>
              </a:lvl5pPr>
              <a:lvl6pPr marL="2743200" marR="0" lvl="5" indent="-31750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Montserrat"/>
                <a:buNone/>
                <a:defRPr sz="1867" b="0" i="0" u="none" strike="noStrike" cap="none">
                  <a:solidFill>
                    <a:schemeClr val="dk1"/>
                  </a:solidFill>
                  <a:latin typeface="Montserrat"/>
                  <a:ea typeface="Montserrat"/>
                  <a:cs typeface="Montserrat"/>
                  <a:sym typeface="Montserrat"/>
                </a:defRPr>
              </a:lvl6pPr>
              <a:lvl7pPr marL="3200400" marR="0" lvl="6" indent="-31750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Montserrat"/>
                <a:buNone/>
                <a:defRPr sz="1867" b="0" i="0" u="none" strike="noStrike" cap="none">
                  <a:solidFill>
                    <a:schemeClr val="dk1"/>
                  </a:solidFill>
                  <a:latin typeface="Montserrat"/>
                  <a:ea typeface="Montserrat"/>
                  <a:cs typeface="Montserrat"/>
                  <a:sym typeface="Montserrat"/>
                </a:defRPr>
              </a:lvl7pPr>
              <a:lvl8pPr marL="3657600" marR="0" lvl="7" indent="-31750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Montserrat"/>
                <a:buNone/>
                <a:defRPr sz="1867" b="0" i="0" u="none" strike="noStrike" cap="none">
                  <a:solidFill>
                    <a:schemeClr val="dk1"/>
                  </a:solidFill>
                  <a:latin typeface="Montserrat"/>
                  <a:ea typeface="Montserrat"/>
                  <a:cs typeface="Montserrat"/>
                  <a:sym typeface="Montserrat"/>
                </a:defRPr>
              </a:lvl8pPr>
              <a:lvl9pPr marL="4114800" marR="0" lvl="8" indent="-31750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Montserrat"/>
                <a:buNone/>
                <a:defRPr sz="1867" b="0" i="0" u="none" strike="noStrike" cap="none">
                  <a:solidFill>
                    <a:schemeClr val="dk1"/>
                  </a:solidFill>
                  <a:latin typeface="Montserrat"/>
                  <a:ea typeface="Montserrat"/>
                  <a:cs typeface="Montserrat"/>
                  <a:sym typeface="Montserrat"/>
                </a:defRPr>
              </a:lvl9pPr>
            </a:lstStyle>
            <a:p>
              <a:pPr marL="0" indent="0"/>
              <a:r>
                <a:rPr lang="fr-FR" sz="5400" b="1" dirty="0" err="1"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K</a:t>
              </a:r>
              <a:r>
                <a:rPr lang="fr-FR" sz="5400" b="1" dirty="0" err="1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ể</a:t>
              </a:r>
              <a:r>
                <a:rPr lang="fr-FR" sz="5400" b="1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fr-FR" sz="5400" b="1" dirty="0" err="1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tên</a:t>
              </a:r>
              <a:r>
                <a:rPr lang="fr-FR" sz="5400" b="1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fr-FR" sz="5400" b="1" dirty="0" err="1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một</a:t>
              </a:r>
              <a:r>
                <a:rPr lang="fr-FR" sz="5400" b="1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fr-FR" sz="5400" b="1" dirty="0" err="1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số</a:t>
              </a:r>
              <a:r>
                <a:rPr lang="fr-FR" sz="5400" b="1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fr-FR" sz="5400" b="1" dirty="0" err="1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hoạt</a:t>
              </a:r>
              <a:r>
                <a:rPr lang="fr-FR" sz="5400" b="1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fr-FR" sz="5400" b="1" dirty="0" err="1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động</a:t>
              </a:r>
              <a:r>
                <a:rPr lang="fr-FR" sz="5400" b="1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fr-FR" sz="5400" b="1" dirty="0" err="1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của</a:t>
              </a:r>
              <a:r>
                <a:rPr lang="fr-FR" sz="5400" b="1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fr-FR" sz="5400" b="1" dirty="0" err="1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học</a:t>
              </a:r>
              <a:r>
                <a:rPr lang="fr-FR" sz="5400" b="1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fr-FR" sz="5400" b="1" dirty="0" err="1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sinh</a:t>
              </a:r>
              <a:r>
                <a:rPr lang="fr-FR" sz="5400" b="1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fr-FR" sz="5400" b="1" dirty="0" err="1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trong</a:t>
              </a:r>
              <a:r>
                <a:rPr lang="fr-FR" sz="5400" b="1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fr-FR" sz="5400" b="1" dirty="0" err="1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giờ</a:t>
              </a:r>
              <a:r>
                <a:rPr lang="fr-FR" sz="5400" b="1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ra </a:t>
              </a:r>
              <a:r>
                <a:rPr lang="fr-FR" sz="5400" b="1" dirty="0" err="1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chơi</a:t>
              </a:r>
              <a:r>
                <a:rPr lang="fr-FR" sz="5400" b="1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.</a:t>
              </a:r>
              <a:endParaRPr lang="en-US" sz="5400" kern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6468277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D2258CE5-CFC3-4DC1-8D10-2C430224872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7821637" cy="6858000"/>
          </a:xfrm>
          <a:prstGeom prst="rect">
            <a:avLst/>
          </a:prstGeom>
        </p:spPr>
      </p:pic>
      <p:sp>
        <p:nvSpPr>
          <p:cNvPr id="4" name="Arrow: Pentagon 3">
            <a:extLst>
              <a:ext uri="{FF2B5EF4-FFF2-40B4-BE49-F238E27FC236}">
                <a16:creationId xmlns:a16="http://schemas.microsoft.com/office/drawing/2014/main" id="{61DEDB9F-AF99-4932-9327-B4C814A78A08}"/>
              </a:ext>
            </a:extLst>
          </p:cNvPr>
          <p:cNvSpPr/>
          <p:nvPr/>
        </p:nvSpPr>
        <p:spPr>
          <a:xfrm>
            <a:off x="7821637" y="2810022"/>
            <a:ext cx="4370363" cy="1086730"/>
          </a:xfrm>
          <a:prstGeom prst="homePlate">
            <a:avLst>
              <a:gd name="adj" fmla="val 26699"/>
            </a:avLst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600" dirty="0">
                <a:solidFill>
                  <a:srgbClr val="FFFF00"/>
                </a:solidFill>
              </a:rPr>
              <a:t>Quan </a:t>
            </a:r>
            <a:r>
              <a:rPr lang="en-US" sz="3600" dirty="0" err="1">
                <a:solidFill>
                  <a:srgbClr val="FFFF00"/>
                </a:solidFill>
              </a:rPr>
              <a:t>sát</a:t>
            </a:r>
            <a:r>
              <a:rPr lang="en-US" sz="3600" dirty="0">
                <a:solidFill>
                  <a:srgbClr val="FFFF00"/>
                </a:solidFill>
              </a:rPr>
              <a:t> </a:t>
            </a:r>
            <a:r>
              <a:rPr lang="en-US" sz="3600" dirty="0" err="1">
                <a:solidFill>
                  <a:srgbClr val="FFFF00"/>
                </a:solidFill>
              </a:rPr>
              <a:t>tranh</a:t>
            </a:r>
            <a:r>
              <a:rPr lang="en-US" sz="3600" dirty="0">
                <a:solidFill>
                  <a:srgbClr val="FFFF00"/>
                </a:solidFill>
              </a:rPr>
              <a:t>, </a:t>
            </a:r>
            <a:r>
              <a:rPr lang="en-US" sz="3600" dirty="0" err="1">
                <a:solidFill>
                  <a:srgbClr val="FFFF00"/>
                </a:solidFill>
              </a:rPr>
              <a:t>nêu</a:t>
            </a:r>
            <a:r>
              <a:rPr lang="en-US" sz="3600" dirty="0">
                <a:solidFill>
                  <a:srgbClr val="FFFF00"/>
                </a:solidFill>
              </a:rPr>
              <a:t> </a:t>
            </a:r>
            <a:r>
              <a:rPr lang="en-US" sz="3600" dirty="0" err="1">
                <a:solidFill>
                  <a:srgbClr val="FFFF00"/>
                </a:solidFill>
              </a:rPr>
              <a:t>nội</a:t>
            </a:r>
            <a:r>
              <a:rPr lang="en-US" sz="3600" dirty="0">
                <a:solidFill>
                  <a:srgbClr val="FFFF00"/>
                </a:solidFill>
              </a:rPr>
              <a:t> dung tanh</a:t>
            </a:r>
          </a:p>
        </p:txBody>
      </p:sp>
      <p:sp>
        <p:nvSpPr>
          <p:cNvPr id="5" name="Sun 4">
            <a:extLst>
              <a:ext uri="{FF2B5EF4-FFF2-40B4-BE49-F238E27FC236}">
                <a16:creationId xmlns:a16="http://schemas.microsoft.com/office/drawing/2014/main" id="{C1E309EA-0A43-4DBA-8704-AF5E9332D72F}"/>
              </a:ext>
            </a:extLst>
          </p:cNvPr>
          <p:cNvSpPr/>
          <p:nvPr/>
        </p:nvSpPr>
        <p:spPr>
          <a:xfrm>
            <a:off x="7821637" y="126609"/>
            <a:ext cx="4131212" cy="2574388"/>
          </a:xfrm>
          <a:prstGeom prst="sun">
            <a:avLst>
              <a:gd name="adj" fmla="val 15397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err="1">
                <a:solidFill>
                  <a:srgbClr val="0000FF"/>
                </a:solidFill>
              </a:rPr>
              <a:t>Hoạt</a:t>
            </a:r>
            <a:r>
              <a:rPr lang="en-US" sz="3200" b="1" dirty="0">
                <a:solidFill>
                  <a:srgbClr val="0000FF"/>
                </a:solidFill>
              </a:rPr>
              <a:t> </a:t>
            </a:r>
            <a:r>
              <a:rPr lang="en-US" sz="3200" b="1" dirty="0" err="1">
                <a:solidFill>
                  <a:srgbClr val="0000FF"/>
                </a:solidFill>
              </a:rPr>
              <a:t>động</a:t>
            </a:r>
            <a:r>
              <a:rPr lang="en-US" sz="3200" b="1" dirty="0">
                <a:solidFill>
                  <a:srgbClr val="0000FF"/>
                </a:solidFill>
              </a:rPr>
              <a:t> </a:t>
            </a:r>
            <a:r>
              <a:rPr lang="en-US" sz="3200" b="1" dirty="0" err="1">
                <a:solidFill>
                  <a:srgbClr val="0000FF"/>
                </a:solidFill>
              </a:rPr>
              <a:t>nhóm</a:t>
            </a:r>
            <a:r>
              <a:rPr lang="en-US" sz="3200" b="1" dirty="0">
                <a:solidFill>
                  <a:srgbClr val="0000FF"/>
                </a:solidFill>
              </a:rPr>
              <a:t> </a:t>
            </a:r>
            <a:r>
              <a:rPr lang="en-US" sz="3200" b="1" dirty="0" err="1">
                <a:solidFill>
                  <a:srgbClr val="0000FF"/>
                </a:solidFill>
              </a:rPr>
              <a:t>đôi</a:t>
            </a:r>
            <a:endParaRPr lang="en-US" sz="3200" b="1" dirty="0">
              <a:solidFill>
                <a:srgbClr val="0000FF"/>
              </a:solidFill>
            </a:endParaRPr>
          </a:p>
        </p:txBody>
      </p:sp>
      <p:sp>
        <p:nvSpPr>
          <p:cNvPr id="6" name="Arrow: Pentagon 5">
            <a:extLst>
              <a:ext uri="{FF2B5EF4-FFF2-40B4-BE49-F238E27FC236}">
                <a16:creationId xmlns:a16="http://schemas.microsoft.com/office/drawing/2014/main" id="{25E168C2-968D-4EC5-8A7F-C4E067BC220D}"/>
              </a:ext>
            </a:extLst>
          </p:cNvPr>
          <p:cNvSpPr/>
          <p:nvPr/>
        </p:nvSpPr>
        <p:spPr>
          <a:xfrm>
            <a:off x="7821636" y="4157003"/>
            <a:ext cx="4370363" cy="1863969"/>
          </a:xfrm>
          <a:prstGeom prst="homePlate">
            <a:avLst>
              <a:gd name="adj" fmla="val 27231"/>
            </a:avLst>
          </a:prstGeom>
          <a:solidFill>
            <a:srgbClr val="93DB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fr-FR" sz="3600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</a:t>
            </a:r>
            <a:r>
              <a:rPr lang="fr-FR" sz="36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ể</a:t>
            </a:r>
            <a:r>
              <a:rPr lang="fr-FR" sz="36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36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tên</a:t>
            </a:r>
            <a:r>
              <a:rPr lang="fr-FR" sz="36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36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một</a:t>
            </a:r>
            <a:r>
              <a:rPr lang="fr-FR" sz="36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36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số</a:t>
            </a:r>
            <a:r>
              <a:rPr lang="fr-FR" sz="36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36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hoạt</a:t>
            </a:r>
            <a:r>
              <a:rPr lang="fr-FR" sz="36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36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động</a:t>
            </a:r>
            <a:r>
              <a:rPr lang="fr-FR" sz="36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36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của</a:t>
            </a:r>
            <a:r>
              <a:rPr lang="fr-FR" sz="36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36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học</a:t>
            </a:r>
            <a:r>
              <a:rPr lang="fr-FR" sz="36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36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sinh</a:t>
            </a:r>
            <a:r>
              <a:rPr lang="fr-FR" sz="36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36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trong</a:t>
            </a:r>
            <a:r>
              <a:rPr lang="fr-FR" sz="36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36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giờ</a:t>
            </a:r>
            <a:r>
              <a:rPr lang="fr-FR" sz="36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ra </a:t>
            </a:r>
            <a:r>
              <a:rPr lang="fr-FR" sz="36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chơi</a:t>
            </a:r>
            <a:r>
              <a:rPr lang="fr-FR" sz="36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US" sz="3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271507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1">
            <a:extLst>
              <a:ext uri="{FF2B5EF4-FFF2-40B4-BE49-F238E27FC236}">
                <a16:creationId xmlns:a16="http://schemas.microsoft.com/office/drawing/2014/main" id="{64DA85EE-DC2B-4C18-9636-271D59DA2A62}"/>
              </a:ext>
            </a:extLst>
          </p:cNvPr>
          <p:cNvSpPr txBox="1"/>
          <p:nvPr/>
        </p:nvSpPr>
        <p:spPr>
          <a:xfrm>
            <a:off x="448407" y="668362"/>
            <a:ext cx="1098862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solidFill>
                  <a:srgbClr val="00B050"/>
                </a:solidFill>
                <a:latin typeface="Arial-Rounded" panose="020B0500000000000000" pitchFamily="34" charset="0"/>
                <a:cs typeface="Arial-Rounded" panose="020B0500000000000000" pitchFamily="34" charset="0"/>
              </a:rPr>
              <a:t>2. </a:t>
            </a:r>
            <a:r>
              <a:rPr lang="en-US" sz="3600" dirty="0" err="1">
                <a:solidFill>
                  <a:srgbClr val="00B050"/>
                </a:solidFill>
                <a:latin typeface="Arial-Rounded" panose="020B0500000000000000" pitchFamily="34" charset="0"/>
                <a:cs typeface="Arial-Rounded" panose="020B0500000000000000" pitchFamily="34" charset="0"/>
              </a:rPr>
              <a:t>Viết</a:t>
            </a:r>
            <a:r>
              <a:rPr lang="en-US" sz="3600" dirty="0">
                <a:solidFill>
                  <a:srgbClr val="00B050"/>
                </a:solidFill>
                <a:latin typeface="Arial-Rounded" panose="020B0500000000000000" pitchFamily="34" charset="0"/>
                <a:cs typeface="Arial-Rounded" panose="020B0500000000000000" pitchFamily="34" charset="0"/>
              </a:rPr>
              <a:t> 3 - 4 </a:t>
            </a:r>
            <a:r>
              <a:rPr lang="en-US" sz="3600" dirty="0" err="1">
                <a:solidFill>
                  <a:srgbClr val="00B050"/>
                </a:solidFill>
                <a:latin typeface="Arial-Rounded" panose="020B0500000000000000" pitchFamily="34" charset="0"/>
                <a:cs typeface="Arial-Rounded" panose="020B0500000000000000" pitchFamily="34" charset="0"/>
              </a:rPr>
              <a:t>câu</a:t>
            </a:r>
            <a:r>
              <a:rPr lang="en-US" sz="3600" dirty="0">
                <a:solidFill>
                  <a:srgbClr val="00B050"/>
                </a:solidFill>
                <a:latin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3600" dirty="0" err="1">
                <a:solidFill>
                  <a:srgbClr val="00B050"/>
                </a:solidFill>
                <a:latin typeface="Arial-Rounded" panose="020B0500000000000000" pitchFamily="34" charset="0"/>
                <a:cs typeface="Arial-Rounded" panose="020B0500000000000000" pitchFamily="34" charset="0"/>
              </a:rPr>
              <a:t>kể</a:t>
            </a:r>
            <a:r>
              <a:rPr lang="en-US" sz="3600" dirty="0">
                <a:solidFill>
                  <a:srgbClr val="00B050"/>
                </a:solidFill>
                <a:latin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3600" dirty="0" err="1">
                <a:solidFill>
                  <a:srgbClr val="00B050"/>
                </a:solidFill>
                <a:latin typeface="Arial-Rounded" panose="020B0500000000000000" pitchFamily="34" charset="0"/>
                <a:cs typeface="Arial-Rounded" panose="020B0500000000000000" pitchFamily="34" charset="0"/>
              </a:rPr>
              <a:t>về</a:t>
            </a:r>
            <a:r>
              <a:rPr lang="en-US" sz="3600" dirty="0">
                <a:solidFill>
                  <a:srgbClr val="00B050"/>
                </a:solidFill>
                <a:latin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3600" dirty="0" err="1">
                <a:solidFill>
                  <a:srgbClr val="00B050"/>
                </a:solidFill>
                <a:latin typeface="Arial-Rounded" panose="020B0500000000000000" pitchFamily="34" charset="0"/>
                <a:cs typeface="Arial-Rounded" panose="020B0500000000000000" pitchFamily="34" charset="0"/>
              </a:rPr>
              <a:t>một</a:t>
            </a:r>
            <a:r>
              <a:rPr lang="en-US" sz="3600" dirty="0">
                <a:solidFill>
                  <a:srgbClr val="00B050"/>
                </a:solidFill>
                <a:latin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3600" dirty="0" err="1">
                <a:solidFill>
                  <a:srgbClr val="00B050"/>
                </a:solidFill>
                <a:latin typeface="Arial-Rounded" panose="020B0500000000000000" pitchFamily="34" charset="0"/>
                <a:cs typeface="Arial-Rounded" panose="020B0500000000000000" pitchFamily="34" charset="0"/>
              </a:rPr>
              <a:t>giờ</a:t>
            </a:r>
            <a:r>
              <a:rPr lang="en-US" sz="3600" dirty="0">
                <a:solidFill>
                  <a:srgbClr val="00B050"/>
                </a:solidFill>
                <a:latin typeface="Arial-Rounded" panose="020B0500000000000000" pitchFamily="34" charset="0"/>
                <a:cs typeface="Arial-Rounded" panose="020B0500000000000000" pitchFamily="34" charset="0"/>
              </a:rPr>
              <a:t> ra </a:t>
            </a:r>
            <a:r>
              <a:rPr lang="en-US" sz="3600" dirty="0" err="1">
                <a:solidFill>
                  <a:srgbClr val="00B050"/>
                </a:solidFill>
                <a:latin typeface="Arial-Rounded" panose="020B0500000000000000" pitchFamily="34" charset="0"/>
                <a:cs typeface="Arial-Rounded" panose="020B0500000000000000" pitchFamily="34" charset="0"/>
              </a:rPr>
              <a:t>chơi</a:t>
            </a:r>
            <a:r>
              <a:rPr lang="en-US" sz="3600" dirty="0">
                <a:solidFill>
                  <a:srgbClr val="00B050"/>
                </a:solidFill>
                <a:latin typeface="Arial-Rounded" panose="020B0500000000000000" pitchFamily="34" charset="0"/>
                <a:cs typeface="Arial-Rounded" panose="020B0500000000000000" pitchFamily="34" charset="0"/>
              </a:rPr>
              <a:t> ở </a:t>
            </a:r>
            <a:r>
              <a:rPr lang="en-US" sz="3600" dirty="0" err="1">
                <a:solidFill>
                  <a:srgbClr val="00B050"/>
                </a:solidFill>
                <a:latin typeface="Arial-Rounded" panose="020B0500000000000000" pitchFamily="34" charset="0"/>
                <a:cs typeface="Arial-Rounded" panose="020B0500000000000000" pitchFamily="34" charset="0"/>
              </a:rPr>
              <a:t>trường</a:t>
            </a:r>
            <a:r>
              <a:rPr lang="en-US" sz="3600" dirty="0">
                <a:solidFill>
                  <a:srgbClr val="00B050"/>
                </a:solidFill>
                <a:latin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3600" dirty="0" err="1">
                <a:solidFill>
                  <a:srgbClr val="00B050"/>
                </a:solidFill>
                <a:latin typeface="Arial-Rounded" panose="020B0500000000000000" pitchFamily="34" charset="0"/>
                <a:cs typeface="Arial-Rounded" panose="020B0500000000000000" pitchFamily="34" charset="0"/>
              </a:rPr>
              <a:t>em</a:t>
            </a:r>
            <a:r>
              <a:rPr lang="en-US" sz="3600" dirty="0">
                <a:solidFill>
                  <a:srgbClr val="00B050"/>
                </a:solidFill>
                <a:latin typeface="Arial-Rounded" panose="020B0500000000000000" pitchFamily="34" charset="0"/>
                <a:cs typeface="Arial-Rounded" panose="020B0500000000000000" pitchFamily="34" charset="0"/>
              </a:rPr>
              <a:t>?</a:t>
            </a:r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40F70753-1F86-40E3-972E-69F0699B35C9}"/>
              </a:ext>
            </a:extLst>
          </p:cNvPr>
          <p:cNvGrpSpPr/>
          <p:nvPr/>
        </p:nvGrpSpPr>
        <p:grpSpPr>
          <a:xfrm>
            <a:off x="1097280" y="1544175"/>
            <a:ext cx="9889588" cy="3745277"/>
            <a:chOff x="1097280" y="1544175"/>
            <a:chExt cx="9889588" cy="3745277"/>
          </a:xfrm>
        </p:grpSpPr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7C878ED4-AB93-4EDA-A29D-1B44F7452889}"/>
                </a:ext>
              </a:extLst>
            </p:cNvPr>
            <p:cNvGrpSpPr/>
            <p:nvPr/>
          </p:nvGrpSpPr>
          <p:grpSpPr>
            <a:xfrm>
              <a:off x="1097280" y="1544175"/>
              <a:ext cx="9889588" cy="3745277"/>
              <a:chOff x="768927" y="1641595"/>
              <a:chExt cx="5340928" cy="2511698"/>
            </a:xfrm>
            <a:solidFill>
              <a:schemeClr val="accent6">
                <a:lumMod val="60000"/>
                <a:lumOff val="40000"/>
              </a:schemeClr>
            </a:solidFill>
          </p:grpSpPr>
          <p:grpSp>
            <p:nvGrpSpPr>
              <p:cNvPr id="6" name="Group 5">
                <a:extLst>
                  <a:ext uri="{FF2B5EF4-FFF2-40B4-BE49-F238E27FC236}">
                    <a16:creationId xmlns:a16="http://schemas.microsoft.com/office/drawing/2014/main" id="{102D4390-F855-4A0C-8D89-F370DFFB1155}"/>
                  </a:ext>
                </a:extLst>
              </p:cNvPr>
              <p:cNvGrpSpPr/>
              <p:nvPr/>
            </p:nvGrpSpPr>
            <p:grpSpPr>
              <a:xfrm>
                <a:off x="768927" y="1641595"/>
                <a:ext cx="5340928" cy="2511698"/>
                <a:chOff x="768927" y="1641595"/>
                <a:chExt cx="5340928" cy="2511698"/>
              </a:xfrm>
              <a:grpFill/>
            </p:grpSpPr>
            <p:sp>
              <p:nvSpPr>
                <p:cNvPr id="8" name="Rectangle 14">
                  <a:extLst>
                    <a:ext uri="{FF2B5EF4-FFF2-40B4-BE49-F238E27FC236}">
                      <a16:creationId xmlns:a16="http://schemas.microsoft.com/office/drawing/2014/main" id="{E88E32A4-0734-4DB3-98EB-946CD06B08AF}"/>
                    </a:ext>
                  </a:extLst>
                </p:cNvPr>
                <p:cNvSpPr/>
                <p:nvPr/>
              </p:nvSpPr>
              <p:spPr>
                <a:xfrm>
                  <a:off x="2820697" y="1661594"/>
                  <a:ext cx="1269423" cy="589771"/>
                </a:xfrm>
                <a:custGeom>
                  <a:avLst/>
                  <a:gdLst>
                    <a:gd name="connsiteX0" fmla="*/ 0 w 1059873"/>
                    <a:gd name="connsiteY0" fmla="*/ 0 h 561109"/>
                    <a:gd name="connsiteX1" fmla="*/ 1059873 w 1059873"/>
                    <a:gd name="connsiteY1" fmla="*/ 0 h 561109"/>
                    <a:gd name="connsiteX2" fmla="*/ 1059873 w 1059873"/>
                    <a:gd name="connsiteY2" fmla="*/ 561109 h 561109"/>
                    <a:gd name="connsiteX3" fmla="*/ 0 w 1059873"/>
                    <a:gd name="connsiteY3" fmla="*/ 561109 h 561109"/>
                    <a:gd name="connsiteX4" fmla="*/ 0 w 1059873"/>
                    <a:gd name="connsiteY4" fmla="*/ 0 h 561109"/>
                    <a:gd name="connsiteX0" fmla="*/ 23813 w 1059873"/>
                    <a:gd name="connsiteY0" fmla="*/ 23812 h 561109"/>
                    <a:gd name="connsiteX1" fmla="*/ 1059873 w 1059873"/>
                    <a:gd name="connsiteY1" fmla="*/ 0 h 561109"/>
                    <a:gd name="connsiteX2" fmla="*/ 1059873 w 1059873"/>
                    <a:gd name="connsiteY2" fmla="*/ 561109 h 561109"/>
                    <a:gd name="connsiteX3" fmla="*/ 0 w 1059873"/>
                    <a:gd name="connsiteY3" fmla="*/ 561109 h 561109"/>
                    <a:gd name="connsiteX4" fmla="*/ 23813 w 1059873"/>
                    <a:gd name="connsiteY4" fmla="*/ 23812 h 561109"/>
                    <a:gd name="connsiteX0" fmla="*/ 33338 w 1059873"/>
                    <a:gd name="connsiteY0" fmla="*/ 66675 h 561109"/>
                    <a:gd name="connsiteX1" fmla="*/ 1059873 w 1059873"/>
                    <a:gd name="connsiteY1" fmla="*/ 0 h 561109"/>
                    <a:gd name="connsiteX2" fmla="*/ 1059873 w 1059873"/>
                    <a:gd name="connsiteY2" fmla="*/ 561109 h 561109"/>
                    <a:gd name="connsiteX3" fmla="*/ 0 w 1059873"/>
                    <a:gd name="connsiteY3" fmla="*/ 561109 h 561109"/>
                    <a:gd name="connsiteX4" fmla="*/ 33338 w 1059873"/>
                    <a:gd name="connsiteY4" fmla="*/ 66675 h 561109"/>
                    <a:gd name="connsiteX0" fmla="*/ 38101 w 1059873"/>
                    <a:gd name="connsiteY0" fmla="*/ 28575 h 561109"/>
                    <a:gd name="connsiteX1" fmla="*/ 1059873 w 1059873"/>
                    <a:gd name="connsiteY1" fmla="*/ 0 h 561109"/>
                    <a:gd name="connsiteX2" fmla="*/ 1059873 w 1059873"/>
                    <a:gd name="connsiteY2" fmla="*/ 561109 h 561109"/>
                    <a:gd name="connsiteX3" fmla="*/ 0 w 1059873"/>
                    <a:gd name="connsiteY3" fmla="*/ 561109 h 561109"/>
                    <a:gd name="connsiteX4" fmla="*/ 38101 w 1059873"/>
                    <a:gd name="connsiteY4" fmla="*/ 28575 h 561109"/>
                    <a:gd name="connsiteX0" fmla="*/ 138114 w 1159886"/>
                    <a:gd name="connsiteY0" fmla="*/ 28575 h 561109"/>
                    <a:gd name="connsiteX1" fmla="*/ 1159886 w 1159886"/>
                    <a:gd name="connsiteY1" fmla="*/ 0 h 561109"/>
                    <a:gd name="connsiteX2" fmla="*/ 1159886 w 1159886"/>
                    <a:gd name="connsiteY2" fmla="*/ 561109 h 561109"/>
                    <a:gd name="connsiteX3" fmla="*/ 0 w 1159886"/>
                    <a:gd name="connsiteY3" fmla="*/ 551584 h 561109"/>
                    <a:gd name="connsiteX4" fmla="*/ 138114 w 1159886"/>
                    <a:gd name="connsiteY4" fmla="*/ 28575 h 561109"/>
                    <a:gd name="connsiteX0" fmla="*/ 138114 w 1259898"/>
                    <a:gd name="connsiteY0" fmla="*/ 0 h 532534"/>
                    <a:gd name="connsiteX1" fmla="*/ 1259898 w 1259898"/>
                    <a:gd name="connsiteY1" fmla="*/ 19050 h 532534"/>
                    <a:gd name="connsiteX2" fmla="*/ 1159886 w 1259898"/>
                    <a:gd name="connsiteY2" fmla="*/ 532534 h 532534"/>
                    <a:gd name="connsiteX3" fmla="*/ 0 w 1259898"/>
                    <a:gd name="connsiteY3" fmla="*/ 523009 h 532534"/>
                    <a:gd name="connsiteX4" fmla="*/ 138114 w 1259898"/>
                    <a:gd name="connsiteY4" fmla="*/ 0 h 532534"/>
                    <a:gd name="connsiteX0" fmla="*/ 138114 w 1259898"/>
                    <a:gd name="connsiteY0" fmla="*/ 0 h 570634"/>
                    <a:gd name="connsiteX1" fmla="*/ 1259898 w 1259898"/>
                    <a:gd name="connsiteY1" fmla="*/ 19050 h 570634"/>
                    <a:gd name="connsiteX2" fmla="*/ 1112261 w 1259898"/>
                    <a:gd name="connsiteY2" fmla="*/ 570634 h 570634"/>
                    <a:gd name="connsiteX3" fmla="*/ 0 w 1259898"/>
                    <a:gd name="connsiteY3" fmla="*/ 523009 h 570634"/>
                    <a:gd name="connsiteX4" fmla="*/ 138114 w 1259898"/>
                    <a:gd name="connsiteY4" fmla="*/ 0 h 570634"/>
                    <a:gd name="connsiteX0" fmla="*/ 138114 w 1259898"/>
                    <a:gd name="connsiteY0" fmla="*/ 0 h 570634"/>
                    <a:gd name="connsiteX1" fmla="*/ 1259898 w 1259898"/>
                    <a:gd name="connsiteY1" fmla="*/ 19050 h 570634"/>
                    <a:gd name="connsiteX2" fmla="*/ 1112261 w 1259898"/>
                    <a:gd name="connsiteY2" fmla="*/ 570634 h 570634"/>
                    <a:gd name="connsiteX3" fmla="*/ 255877 w 1259898"/>
                    <a:gd name="connsiteY3" fmla="*/ 548119 h 570634"/>
                    <a:gd name="connsiteX4" fmla="*/ 0 w 1259898"/>
                    <a:gd name="connsiteY4" fmla="*/ 523009 h 570634"/>
                    <a:gd name="connsiteX5" fmla="*/ 138114 w 1259898"/>
                    <a:gd name="connsiteY5" fmla="*/ 0 h 570634"/>
                    <a:gd name="connsiteX0" fmla="*/ 138114 w 1259898"/>
                    <a:gd name="connsiteY0" fmla="*/ 0 h 570634"/>
                    <a:gd name="connsiteX1" fmla="*/ 1259898 w 1259898"/>
                    <a:gd name="connsiteY1" fmla="*/ 19050 h 570634"/>
                    <a:gd name="connsiteX2" fmla="*/ 1112261 w 1259898"/>
                    <a:gd name="connsiteY2" fmla="*/ 570634 h 570634"/>
                    <a:gd name="connsiteX3" fmla="*/ 255877 w 1259898"/>
                    <a:gd name="connsiteY3" fmla="*/ 548119 h 570634"/>
                    <a:gd name="connsiteX4" fmla="*/ 0 w 1259898"/>
                    <a:gd name="connsiteY4" fmla="*/ 523009 h 570634"/>
                    <a:gd name="connsiteX5" fmla="*/ 138114 w 1259898"/>
                    <a:gd name="connsiteY5" fmla="*/ 0 h 570634"/>
                    <a:gd name="connsiteX0" fmla="*/ 138114 w 1259898"/>
                    <a:gd name="connsiteY0" fmla="*/ 0 h 570634"/>
                    <a:gd name="connsiteX1" fmla="*/ 1259898 w 1259898"/>
                    <a:gd name="connsiteY1" fmla="*/ 19050 h 570634"/>
                    <a:gd name="connsiteX2" fmla="*/ 1112261 w 1259898"/>
                    <a:gd name="connsiteY2" fmla="*/ 570634 h 570634"/>
                    <a:gd name="connsiteX3" fmla="*/ 255877 w 1259898"/>
                    <a:gd name="connsiteY3" fmla="*/ 548119 h 570634"/>
                    <a:gd name="connsiteX4" fmla="*/ 0 w 1259898"/>
                    <a:gd name="connsiteY4" fmla="*/ 523009 h 570634"/>
                    <a:gd name="connsiteX5" fmla="*/ 138114 w 1259898"/>
                    <a:gd name="connsiteY5" fmla="*/ 0 h 570634"/>
                    <a:gd name="connsiteX0" fmla="*/ 138114 w 1259898"/>
                    <a:gd name="connsiteY0" fmla="*/ 0 h 570634"/>
                    <a:gd name="connsiteX1" fmla="*/ 1259898 w 1259898"/>
                    <a:gd name="connsiteY1" fmla="*/ 19050 h 570634"/>
                    <a:gd name="connsiteX2" fmla="*/ 1112261 w 1259898"/>
                    <a:gd name="connsiteY2" fmla="*/ 570634 h 570634"/>
                    <a:gd name="connsiteX3" fmla="*/ 255877 w 1259898"/>
                    <a:gd name="connsiteY3" fmla="*/ 548119 h 570634"/>
                    <a:gd name="connsiteX4" fmla="*/ 0 w 1259898"/>
                    <a:gd name="connsiteY4" fmla="*/ 523009 h 570634"/>
                    <a:gd name="connsiteX5" fmla="*/ 138114 w 1259898"/>
                    <a:gd name="connsiteY5" fmla="*/ 0 h 570634"/>
                    <a:gd name="connsiteX0" fmla="*/ 138114 w 1259898"/>
                    <a:gd name="connsiteY0" fmla="*/ 0 h 570634"/>
                    <a:gd name="connsiteX1" fmla="*/ 1259898 w 1259898"/>
                    <a:gd name="connsiteY1" fmla="*/ 19050 h 570634"/>
                    <a:gd name="connsiteX2" fmla="*/ 1112261 w 1259898"/>
                    <a:gd name="connsiteY2" fmla="*/ 570634 h 570634"/>
                    <a:gd name="connsiteX3" fmla="*/ 255877 w 1259898"/>
                    <a:gd name="connsiteY3" fmla="*/ 548119 h 570634"/>
                    <a:gd name="connsiteX4" fmla="*/ 0 w 1259898"/>
                    <a:gd name="connsiteY4" fmla="*/ 523009 h 570634"/>
                    <a:gd name="connsiteX5" fmla="*/ 138114 w 1259898"/>
                    <a:gd name="connsiteY5" fmla="*/ 0 h 570634"/>
                    <a:gd name="connsiteX0" fmla="*/ 147639 w 1269423"/>
                    <a:gd name="connsiteY0" fmla="*/ 0 h 570634"/>
                    <a:gd name="connsiteX1" fmla="*/ 1269423 w 1269423"/>
                    <a:gd name="connsiteY1" fmla="*/ 19050 h 570634"/>
                    <a:gd name="connsiteX2" fmla="*/ 1121786 w 1269423"/>
                    <a:gd name="connsiteY2" fmla="*/ 570634 h 570634"/>
                    <a:gd name="connsiteX3" fmla="*/ 265402 w 1269423"/>
                    <a:gd name="connsiteY3" fmla="*/ 548119 h 570634"/>
                    <a:gd name="connsiteX4" fmla="*/ 0 w 1269423"/>
                    <a:gd name="connsiteY4" fmla="*/ 508722 h 570634"/>
                    <a:gd name="connsiteX5" fmla="*/ 147639 w 1269423"/>
                    <a:gd name="connsiteY5" fmla="*/ 0 h 570634"/>
                    <a:gd name="connsiteX0" fmla="*/ 147639 w 1269423"/>
                    <a:gd name="connsiteY0" fmla="*/ 0 h 570634"/>
                    <a:gd name="connsiteX1" fmla="*/ 1269423 w 1269423"/>
                    <a:gd name="connsiteY1" fmla="*/ 19050 h 570634"/>
                    <a:gd name="connsiteX2" fmla="*/ 1121786 w 1269423"/>
                    <a:gd name="connsiteY2" fmla="*/ 570634 h 570634"/>
                    <a:gd name="connsiteX3" fmla="*/ 265402 w 1269423"/>
                    <a:gd name="connsiteY3" fmla="*/ 548119 h 570634"/>
                    <a:gd name="connsiteX4" fmla="*/ 0 w 1269423"/>
                    <a:gd name="connsiteY4" fmla="*/ 508722 h 570634"/>
                    <a:gd name="connsiteX5" fmla="*/ 147639 w 1269423"/>
                    <a:gd name="connsiteY5" fmla="*/ 0 h 570634"/>
                    <a:gd name="connsiteX0" fmla="*/ 123826 w 1269423"/>
                    <a:gd name="connsiteY0" fmla="*/ 0 h 556347"/>
                    <a:gd name="connsiteX1" fmla="*/ 1269423 w 1269423"/>
                    <a:gd name="connsiteY1" fmla="*/ 4763 h 556347"/>
                    <a:gd name="connsiteX2" fmla="*/ 1121786 w 1269423"/>
                    <a:gd name="connsiteY2" fmla="*/ 556347 h 556347"/>
                    <a:gd name="connsiteX3" fmla="*/ 265402 w 1269423"/>
                    <a:gd name="connsiteY3" fmla="*/ 533832 h 556347"/>
                    <a:gd name="connsiteX4" fmla="*/ 0 w 1269423"/>
                    <a:gd name="connsiteY4" fmla="*/ 494435 h 556347"/>
                    <a:gd name="connsiteX5" fmla="*/ 123826 w 1269423"/>
                    <a:gd name="connsiteY5" fmla="*/ 0 h 556347"/>
                    <a:gd name="connsiteX0" fmla="*/ 123826 w 1269423"/>
                    <a:gd name="connsiteY0" fmla="*/ 0 h 556347"/>
                    <a:gd name="connsiteX1" fmla="*/ 1269423 w 1269423"/>
                    <a:gd name="connsiteY1" fmla="*/ 4763 h 556347"/>
                    <a:gd name="connsiteX2" fmla="*/ 1121786 w 1269423"/>
                    <a:gd name="connsiteY2" fmla="*/ 556347 h 556347"/>
                    <a:gd name="connsiteX3" fmla="*/ 265402 w 1269423"/>
                    <a:gd name="connsiteY3" fmla="*/ 533832 h 556347"/>
                    <a:gd name="connsiteX4" fmla="*/ 0 w 1269423"/>
                    <a:gd name="connsiteY4" fmla="*/ 494435 h 556347"/>
                    <a:gd name="connsiteX5" fmla="*/ 123826 w 1269423"/>
                    <a:gd name="connsiteY5" fmla="*/ 0 h 556347"/>
                    <a:gd name="connsiteX0" fmla="*/ 123826 w 1269423"/>
                    <a:gd name="connsiteY0" fmla="*/ 0 h 556347"/>
                    <a:gd name="connsiteX1" fmla="*/ 1269423 w 1269423"/>
                    <a:gd name="connsiteY1" fmla="*/ 4763 h 556347"/>
                    <a:gd name="connsiteX2" fmla="*/ 1121786 w 1269423"/>
                    <a:gd name="connsiteY2" fmla="*/ 556347 h 556347"/>
                    <a:gd name="connsiteX3" fmla="*/ 265402 w 1269423"/>
                    <a:gd name="connsiteY3" fmla="*/ 533832 h 556347"/>
                    <a:gd name="connsiteX4" fmla="*/ 0 w 1269423"/>
                    <a:gd name="connsiteY4" fmla="*/ 494435 h 556347"/>
                    <a:gd name="connsiteX5" fmla="*/ 123826 w 1269423"/>
                    <a:gd name="connsiteY5" fmla="*/ 0 h 556347"/>
                    <a:gd name="connsiteX0" fmla="*/ 123826 w 1269423"/>
                    <a:gd name="connsiteY0" fmla="*/ 47869 h 604216"/>
                    <a:gd name="connsiteX1" fmla="*/ 465428 w 1269423"/>
                    <a:gd name="connsiteY1" fmla="*/ 14964 h 604216"/>
                    <a:gd name="connsiteX2" fmla="*/ 1269423 w 1269423"/>
                    <a:gd name="connsiteY2" fmla="*/ 52632 h 604216"/>
                    <a:gd name="connsiteX3" fmla="*/ 1121786 w 1269423"/>
                    <a:gd name="connsiteY3" fmla="*/ 604216 h 604216"/>
                    <a:gd name="connsiteX4" fmla="*/ 265402 w 1269423"/>
                    <a:gd name="connsiteY4" fmla="*/ 581701 h 604216"/>
                    <a:gd name="connsiteX5" fmla="*/ 0 w 1269423"/>
                    <a:gd name="connsiteY5" fmla="*/ 542304 h 604216"/>
                    <a:gd name="connsiteX6" fmla="*/ 123826 w 1269423"/>
                    <a:gd name="connsiteY6" fmla="*/ 47869 h 604216"/>
                    <a:gd name="connsiteX0" fmla="*/ 123826 w 1269423"/>
                    <a:gd name="connsiteY0" fmla="*/ 47869 h 604216"/>
                    <a:gd name="connsiteX1" fmla="*/ 465428 w 1269423"/>
                    <a:gd name="connsiteY1" fmla="*/ 14964 h 604216"/>
                    <a:gd name="connsiteX2" fmla="*/ 1269423 w 1269423"/>
                    <a:gd name="connsiteY2" fmla="*/ 52632 h 604216"/>
                    <a:gd name="connsiteX3" fmla="*/ 1121786 w 1269423"/>
                    <a:gd name="connsiteY3" fmla="*/ 604216 h 604216"/>
                    <a:gd name="connsiteX4" fmla="*/ 265402 w 1269423"/>
                    <a:gd name="connsiteY4" fmla="*/ 581701 h 604216"/>
                    <a:gd name="connsiteX5" fmla="*/ 0 w 1269423"/>
                    <a:gd name="connsiteY5" fmla="*/ 542304 h 604216"/>
                    <a:gd name="connsiteX6" fmla="*/ 123826 w 1269423"/>
                    <a:gd name="connsiteY6" fmla="*/ 47869 h 604216"/>
                    <a:gd name="connsiteX0" fmla="*/ 123826 w 1269423"/>
                    <a:gd name="connsiteY0" fmla="*/ 47869 h 604216"/>
                    <a:gd name="connsiteX1" fmla="*/ 465428 w 1269423"/>
                    <a:gd name="connsiteY1" fmla="*/ 14964 h 604216"/>
                    <a:gd name="connsiteX2" fmla="*/ 1269423 w 1269423"/>
                    <a:gd name="connsiteY2" fmla="*/ 52632 h 604216"/>
                    <a:gd name="connsiteX3" fmla="*/ 1121786 w 1269423"/>
                    <a:gd name="connsiteY3" fmla="*/ 604216 h 604216"/>
                    <a:gd name="connsiteX4" fmla="*/ 265402 w 1269423"/>
                    <a:gd name="connsiteY4" fmla="*/ 581701 h 604216"/>
                    <a:gd name="connsiteX5" fmla="*/ 0 w 1269423"/>
                    <a:gd name="connsiteY5" fmla="*/ 542304 h 604216"/>
                    <a:gd name="connsiteX6" fmla="*/ 123826 w 1269423"/>
                    <a:gd name="connsiteY6" fmla="*/ 47869 h 604216"/>
                    <a:gd name="connsiteX0" fmla="*/ 123826 w 1269423"/>
                    <a:gd name="connsiteY0" fmla="*/ 47869 h 604216"/>
                    <a:gd name="connsiteX1" fmla="*/ 465428 w 1269423"/>
                    <a:gd name="connsiteY1" fmla="*/ 14964 h 604216"/>
                    <a:gd name="connsiteX2" fmla="*/ 1269423 w 1269423"/>
                    <a:gd name="connsiteY2" fmla="*/ 52632 h 604216"/>
                    <a:gd name="connsiteX3" fmla="*/ 1121786 w 1269423"/>
                    <a:gd name="connsiteY3" fmla="*/ 604216 h 604216"/>
                    <a:gd name="connsiteX4" fmla="*/ 265402 w 1269423"/>
                    <a:gd name="connsiteY4" fmla="*/ 581701 h 604216"/>
                    <a:gd name="connsiteX5" fmla="*/ 0 w 1269423"/>
                    <a:gd name="connsiteY5" fmla="*/ 542304 h 604216"/>
                    <a:gd name="connsiteX6" fmla="*/ 123826 w 1269423"/>
                    <a:gd name="connsiteY6" fmla="*/ 47869 h 604216"/>
                    <a:gd name="connsiteX0" fmla="*/ 123826 w 1269423"/>
                    <a:gd name="connsiteY0" fmla="*/ 57394 h 604216"/>
                    <a:gd name="connsiteX1" fmla="*/ 465428 w 1269423"/>
                    <a:gd name="connsiteY1" fmla="*/ 14964 h 604216"/>
                    <a:gd name="connsiteX2" fmla="*/ 1269423 w 1269423"/>
                    <a:gd name="connsiteY2" fmla="*/ 52632 h 604216"/>
                    <a:gd name="connsiteX3" fmla="*/ 1121786 w 1269423"/>
                    <a:gd name="connsiteY3" fmla="*/ 604216 h 604216"/>
                    <a:gd name="connsiteX4" fmla="*/ 265402 w 1269423"/>
                    <a:gd name="connsiteY4" fmla="*/ 581701 h 604216"/>
                    <a:gd name="connsiteX5" fmla="*/ 0 w 1269423"/>
                    <a:gd name="connsiteY5" fmla="*/ 542304 h 604216"/>
                    <a:gd name="connsiteX6" fmla="*/ 123826 w 1269423"/>
                    <a:gd name="connsiteY6" fmla="*/ 57394 h 604216"/>
                    <a:gd name="connsiteX0" fmla="*/ 123826 w 1269423"/>
                    <a:gd name="connsiteY0" fmla="*/ 57394 h 604216"/>
                    <a:gd name="connsiteX1" fmla="*/ 465428 w 1269423"/>
                    <a:gd name="connsiteY1" fmla="*/ 14964 h 604216"/>
                    <a:gd name="connsiteX2" fmla="*/ 1269423 w 1269423"/>
                    <a:gd name="connsiteY2" fmla="*/ 52632 h 604216"/>
                    <a:gd name="connsiteX3" fmla="*/ 1121786 w 1269423"/>
                    <a:gd name="connsiteY3" fmla="*/ 604216 h 604216"/>
                    <a:gd name="connsiteX4" fmla="*/ 265402 w 1269423"/>
                    <a:gd name="connsiteY4" fmla="*/ 581701 h 604216"/>
                    <a:gd name="connsiteX5" fmla="*/ 0 w 1269423"/>
                    <a:gd name="connsiteY5" fmla="*/ 542304 h 604216"/>
                    <a:gd name="connsiteX6" fmla="*/ 123826 w 1269423"/>
                    <a:gd name="connsiteY6" fmla="*/ 57394 h 604216"/>
                    <a:gd name="connsiteX0" fmla="*/ 123826 w 1269423"/>
                    <a:gd name="connsiteY0" fmla="*/ 50744 h 597566"/>
                    <a:gd name="connsiteX1" fmla="*/ 465428 w 1269423"/>
                    <a:gd name="connsiteY1" fmla="*/ 8314 h 597566"/>
                    <a:gd name="connsiteX2" fmla="*/ 598778 w 1269423"/>
                    <a:gd name="connsiteY2" fmla="*/ 32126 h 597566"/>
                    <a:gd name="connsiteX3" fmla="*/ 1269423 w 1269423"/>
                    <a:gd name="connsiteY3" fmla="*/ 45982 h 597566"/>
                    <a:gd name="connsiteX4" fmla="*/ 1121786 w 1269423"/>
                    <a:gd name="connsiteY4" fmla="*/ 597566 h 597566"/>
                    <a:gd name="connsiteX5" fmla="*/ 265402 w 1269423"/>
                    <a:gd name="connsiteY5" fmla="*/ 575051 h 597566"/>
                    <a:gd name="connsiteX6" fmla="*/ 0 w 1269423"/>
                    <a:gd name="connsiteY6" fmla="*/ 535654 h 597566"/>
                    <a:gd name="connsiteX7" fmla="*/ 123826 w 1269423"/>
                    <a:gd name="connsiteY7" fmla="*/ 50744 h 597566"/>
                    <a:gd name="connsiteX0" fmla="*/ 123826 w 1269423"/>
                    <a:gd name="connsiteY0" fmla="*/ 49637 h 596459"/>
                    <a:gd name="connsiteX1" fmla="*/ 465428 w 1269423"/>
                    <a:gd name="connsiteY1" fmla="*/ 7207 h 596459"/>
                    <a:gd name="connsiteX2" fmla="*/ 598778 w 1269423"/>
                    <a:gd name="connsiteY2" fmla="*/ 31019 h 596459"/>
                    <a:gd name="connsiteX3" fmla="*/ 794041 w 1269423"/>
                    <a:gd name="connsiteY3" fmla="*/ 35782 h 596459"/>
                    <a:gd name="connsiteX4" fmla="*/ 1269423 w 1269423"/>
                    <a:gd name="connsiteY4" fmla="*/ 44875 h 596459"/>
                    <a:gd name="connsiteX5" fmla="*/ 1121786 w 1269423"/>
                    <a:gd name="connsiteY5" fmla="*/ 596459 h 596459"/>
                    <a:gd name="connsiteX6" fmla="*/ 265402 w 1269423"/>
                    <a:gd name="connsiteY6" fmla="*/ 573944 h 596459"/>
                    <a:gd name="connsiteX7" fmla="*/ 0 w 1269423"/>
                    <a:gd name="connsiteY7" fmla="*/ 534547 h 596459"/>
                    <a:gd name="connsiteX8" fmla="*/ 123826 w 1269423"/>
                    <a:gd name="connsiteY8" fmla="*/ 49637 h 596459"/>
                    <a:gd name="connsiteX0" fmla="*/ 123826 w 1269423"/>
                    <a:gd name="connsiteY0" fmla="*/ 43695 h 590517"/>
                    <a:gd name="connsiteX1" fmla="*/ 465428 w 1269423"/>
                    <a:gd name="connsiteY1" fmla="*/ 1265 h 590517"/>
                    <a:gd name="connsiteX2" fmla="*/ 598778 w 1269423"/>
                    <a:gd name="connsiteY2" fmla="*/ 25077 h 590517"/>
                    <a:gd name="connsiteX3" fmla="*/ 808329 w 1269423"/>
                    <a:gd name="connsiteY3" fmla="*/ 63177 h 590517"/>
                    <a:gd name="connsiteX4" fmla="*/ 1269423 w 1269423"/>
                    <a:gd name="connsiteY4" fmla="*/ 38933 h 590517"/>
                    <a:gd name="connsiteX5" fmla="*/ 1121786 w 1269423"/>
                    <a:gd name="connsiteY5" fmla="*/ 590517 h 590517"/>
                    <a:gd name="connsiteX6" fmla="*/ 265402 w 1269423"/>
                    <a:gd name="connsiteY6" fmla="*/ 568002 h 590517"/>
                    <a:gd name="connsiteX7" fmla="*/ 0 w 1269423"/>
                    <a:gd name="connsiteY7" fmla="*/ 528605 h 590517"/>
                    <a:gd name="connsiteX8" fmla="*/ 123826 w 1269423"/>
                    <a:gd name="connsiteY8" fmla="*/ 43695 h 590517"/>
                    <a:gd name="connsiteX0" fmla="*/ 123826 w 1269423"/>
                    <a:gd name="connsiteY0" fmla="*/ 49636 h 596458"/>
                    <a:gd name="connsiteX1" fmla="*/ 465428 w 1269423"/>
                    <a:gd name="connsiteY1" fmla="*/ 7206 h 596458"/>
                    <a:gd name="connsiteX2" fmla="*/ 598778 w 1269423"/>
                    <a:gd name="connsiteY2" fmla="*/ 31018 h 596458"/>
                    <a:gd name="connsiteX3" fmla="*/ 865479 w 1269423"/>
                    <a:gd name="connsiteY3" fmla="*/ 35780 h 596458"/>
                    <a:gd name="connsiteX4" fmla="*/ 1269423 w 1269423"/>
                    <a:gd name="connsiteY4" fmla="*/ 44874 h 596458"/>
                    <a:gd name="connsiteX5" fmla="*/ 1121786 w 1269423"/>
                    <a:gd name="connsiteY5" fmla="*/ 596458 h 596458"/>
                    <a:gd name="connsiteX6" fmla="*/ 265402 w 1269423"/>
                    <a:gd name="connsiteY6" fmla="*/ 573943 h 596458"/>
                    <a:gd name="connsiteX7" fmla="*/ 0 w 1269423"/>
                    <a:gd name="connsiteY7" fmla="*/ 534546 h 596458"/>
                    <a:gd name="connsiteX8" fmla="*/ 123826 w 1269423"/>
                    <a:gd name="connsiteY8" fmla="*/ 49636 h 596458"/>
                    <a:gd name="connsiteX0" fmla="*/ 123826 w 1269423"/>
                    <a:gd name="connsiteY0" fmla="*/ 49636 h 596458"/>
                    <a:gd name="connsiteX1" fmla="*/ 465428 w 1269423"/>
                    <a:gd name="connsiteY1" fmla="*/ 7206 h 596458"/>
                    <a:gd name="connsiteX2" fmla="*/ 598778 w 1269423"/>
                    <a:gd name="connsiteY2" fmla="*/ 31018 h 596458"/>
                    <a:gd name="connsiteX3" fmla="*/ 865479 w 1269423"/>
                    <a:gd name="connsiteY3" fmla="*/ 35780 h 596458"/>
                    <a:gd name="connsiteX4" fmla="*/ 1269423 w 1269423"/>
                    <a:gd name="connsiteY4" fmla="*/ 44874 h 596458"/>
                    <a:gd name="connsiteX5" fmla="*/ 1121786 w 1269423"/>
                    <a:gd name="connsiteY5" fmla="*/ 596458 h 596458"/>
                    <a:gd name="connsiteX6" fmla="*/ 265402 w 1269423"/>
                    <a:gd name="connsiteY6" fmla="*/ 573943 h 596458"/>
                    <a:gd name="connsiteX7" fmla="*/ 0 w 1269423"/>
                    <a:gd name="connsiteY7" fmla="*/ 534546 h 596458"/>
                    <a:gd name="connsiteX8" fmla="*/ 123826 w 1269423"/>
                    <a:gd name="connsiteY8" fmla="*/ 49636 h 596458"/>
                    <a:gd name="connsiteX0" fmla="*/ 123826 w 1269423"/>
                    <a:gd name="connsiteY0" fmla="*/ 49636 h 596458"/>
                    <a:gd name="connsiteX1" fmla="*/ 465428 w 1269423"/>
                    <a:gd name="connsiteY1" fmla="*/ 7206 h 596458"/>
                    <a:gd name="connsiteX2" fmla="*/ 660691 w 1269423"/>
                    <a:gd name="connsiteY2" fmla="*/ 54830 h 596458"/>
                    <a:gd name="connsiteX3" fmla="*/ 865479 w 1269423"/>
                    <a:gd name="connsiteY3" fmla="*/ 35780 h 596458"/>
                    <a:gd name="connsiteX4" fmla="*/ 1269423 w 1269423"/>
                    <a:gd name="connsiteY4" fmla="*/ 44874 h 596458"/>
                    <a:gd name="connsiteX5" fmla="*/ 1121786 w 1269423"/>
                    <a:gd name="connsiteY5" fmla="*/ 596458 h 596458"/>
                    <a:gd name="connsiteX6" fmla="*/ 265402 w 1269423"/>
                    <a:gd name="connsiteY6" fmla="*/ 573943 h 596458"/>
                    <a:gd name="connsiteX7" fmla="*/ 0 w 1269423"/>
                    <a:gd name="connsiteY7" fmla="*/ 534546 h 596458"/>
                    <a:gd name="connsiteX8" fmla="*/ 123826 w 1269423"/>
                    <a:gd name="connsiteY8" fmla="*/ 49636 h 596458"/>
                    <a:gd name="connsiteX0" fmla="*/ 123826 w 1269423"/>
                    <a:gd name="connsiteY0" fmla="*/ 49636 h 596458"/>
                    <a:gd name="connsiteX1" fmla="*/ 465428 w 1269423"/>
                    <a:gd name="connsiteY1" fmla="*/ 7206 h 596458"/>
                    <a:gd name="connsiteX2" fmla="*/ 679741 w 1269423"/>
                    <a:gd name="connsiteY2" fmla="*/ 73880 h 596458"/>
                    <a:gd name="connsiteX3" fmla="*/ 865479 w 1269423"/>
                    <a:gd name="connsiteY3" fmla="*/ 35780 h 596458"/>
                    <a:gd name="connsiteX4" fmla="*/ 1269423 w 1269423"/>
                    <a:gd name="connsiteY4" fmla="*/ 44874 h 596458"/>
                    <a:gd name="connsiteX5" fmla="*/ 1121786 w 1269423"/>
                    <a:gd name="connsiteY5" fmla="*/ 596458 h 596458"/>
                    <a:gd name="connsiteX6" fmla="*/ 265402 w 1269423"/>
                    <a:gd name="connsiteY6" fmla="*/ 573943 h 596458"/>
                    <a:gd name="connsiteX7" fmla="*/ 0 w 1269423"/>
                    <a:gd name="connsiteY7" fmla="*/ 534546 h 596458"/>
                    <a:gd name="connsiteX8" fmla="*/ 123826 w 1269423"/>
                    <a:gd name="connsiteY8" fmla="*/ 49636 h 596458"/>
                    <a:gd name="connsiteX0" fmla="*/ 123826 w 1269423"/>
                    <a:gd name="connsiteY0" fmla="*/ 45668 h 592490"/>
                    <a:gd name="connsiteX1" fmla="*/ 465428 w 1269423"/>
                    <a:gd name="connsiteY1" fmla="*/ 3238 h 592490"/>
                    <a:gd name="connsiteX2" fmla="*/ 679741 w 1269423"/>
                    <a:gd name="connsiteY2" fmla="*/ 69912 h 592490"/>
                    <a:gd name="connsiteX3" fmla="*/ 865479 w 1269423"/>
                    <a:gd name="connsiteY3" fmla="*/ 31812 h 592490"/>
                    <a:gd name="connsiteX4" fmla="*/ 1065503 w 1269423"/>
                    <a:gd name="connsiteY4" fmla="*/ 50863 h 592490"/>
                    <a:gd name="connsiteX5" fmla="*/ 1269423 w 1269423"/>
                    <a:gd name="connsiteY5" fmla="*/ 40906 h 592490"/>
                    <a:gd name="connsiteX6" fmla="*/ 1121786 w 1269423"/>
                    <a:gd name="connsiteY6" fmla="*/ 592490 h 592490"/>
                    <a:gd name="connsiteX7" fmla="*/ 265402 w 1269423"/>
                    <a:gd name="connsiteY7" fmla="*/ 569975 h 592490"/>
                    <a:gd name="connsiteX8" fmla="*/ 0 w 1269423"/>
                    <a:gd name="connsiteY8" fmla="*/ 530578 h 592490"/>
                    <a:gd name="connsiteX9" fmla="*/ 123826 w 1269423"/>
                    <a:gd name="connsiteY9" fmla="*/ 45668 h 592490"/>
                    <a:gd name="connsiteX0" fmla="*/ 123826 w 1269423"/>
                    <a:gd name="connsiteY0" fmla="*/ 42949 h 589771"/>
                    <a:gd name="connsiteX1" fmla="*/ 465428 w 1269423"/>
                    <a:gd name="connsiteY1" fmla="*/ 519 h 589771"/>
                    <a:gd name="connsiteX2" fmla="*/ 679741 w 1269423"/>
                    <a:gd name="connsiteY2" fmla="*/ 67193 h 589771"/>
                    <a:gd name="connsiteX3" fmla="*/ 865479 w 1269423"/>
                    <a:gd name="connsiteY3" fmla="*/ 29093 h 589771"/>
                    <a:gd name="connsiteX4" fmla="*/ 1065503 w 1269423"/>
                    <a:gd name="connsiteY4" fmla="*/ 48144 h 589771"/>
                    <a:gd name="connsiteX5" fmla="*/ 1269423 w 1269423"/>
                    <a:gd name="connsiteY5" fmla="*/ 38187 h 589771"/>
                    <a:gd name="connsiteX6" fmla="*/ 1121786 w 1269423"/>
                    <a:gd name="connsiteY6" fmla="*/ 589771 h 589771"/>
                    <a:gd name="connsiteX7" fmla="*/ 265402 w 1269423"/>
                    <a:gd name="connsiteY7" fmla="*/ 567256 h 589771"/>
                    <a:gd name="connsiteX8" fmla="*/ 0 w 1269423"/>
                    <a:gd name="connsiteY8" fmla="*/ 527859 h 589771"/>
                    <a:gd name="connsiteX9" fmla="*/ 123826 w 1269423"/>
                    <a:gd name="connsiteY9" fmla="*/ 42949 h 589771"/>
                    <a:gd name="connsiteX0" fmla="*/ 123826 w 1269423"/>
                    <a:gd name="connsiteY0" fmla="*/ 42949 h 589771"/>
                    <a:gd name="connsiteX1" fmla="*/ 465428 w 1269423"/>
                    <a:gd name="connsiteY1" fmla="*/ 519 h 589771"/>
                    <a:gd name="connsiteX2" fmla="*/ 679741 w 1269423"/>
                    <a:gd name="connsiteY2" fmla="*/ 67193 h 589771"/>
                    <a:gd name="connsiteX3" fmla="*/ 865479 w 1269423"/>
                    <a:gd name="connsiteY3" fmla="*/ 29093 h 589771"/>
                    <a:gd name="connsiteX4" fmla="*/ 1065503 w 1269423"/>
                    <a:gd name="connsiteY4" fmla="*/ 48144 h 589771"/>
                    <a:gd name="connsiteX5" fmla="*/ 1269423 w 1269423"/>
                    <a:gd name="connsiteY5" fmla="*/ 38187 h 589771"/>
                    <a:gd name="connsiteX6" fmla="*/ 1121786 w 1269423"/>
                    <a:gd name="connsiteY6" fmla="*/ 589771 h 589771"/>
                    <a:gd name="connsiteX7" fmla="*/ 265402 w 1269423"/>
                    <a:gd name="connsiteY7" fmla="*/ 567256 h 589771"/>
                    <a:gd name="connsiteX8" fmla="*/ 0 w 1269423"/>
                    <a:gd name="connsiteY8" fmla="*/ 527859 h 589771"/>
                    <a:gd name="connsiteX9" fmla="*/ 123826 w 1269423"/>
                    <a:gd name="connsiteY9" fmla="*/ 42949 h 589771"/>
                    <a:gd name="connsiteX0" fmla="*/ 123826 w 1269423"/>
                    <a:gd name="connsiteY0" fmla="*/ 42949 h 589771"/>
                    <a:gd name="connsiteX1" fmla="*/ 465428 w 1269423"/>
                    <a:gd name="connsiteY1" fmla="*/ 519 h 589771"/>
                    <a:gd name="connsiteX2" fmla="*/ 679741 w 1269423"/>
                    <a:gd name="connsiteY2" fmla="*/ 67193 h 589771"/>
                    <a:gd name="connsiteX3" fmla="*/ 865479 w 1269423"/>
                    <a:gd name="connsiteY3" fmla="*/ 29093 h 589771"/>
                    <a:gd name="connsiteX4" fmla="*/ 1065503 w 1269423"/>
                    <a:gd name="connsiteY4" fmla="*/ 48144 h 589771"/>
                    <a:gd name="connsiteX5" fmla="*/ 1269423 w 1269423"/>
                    <a:gd name="connsiteY5" fmla="*/ 38187 h 589771"/>
                    <a:gd name="connsiteX6" fmla="*/ 1121786 w 1269423"/>
                    <a:gd name="connsiteY6" fmla="*/ 589771 h 589771"/>
                    <a:gd name="connsiteX7" fmla="*/ 265402 w 1269423"/>
                    <a:gd name="connsiteY7" fmla="*/ 567256 h 589771"/>
                    <a:gd name="connsiteX8" fmla="*/ 0 w 1269423"/>
                    <a:gd name="connsiteY8" fmla="*/ 527859 h 589771"/>
                    <a:gd name="connsiteX9" fmla="*/ 123826 w 1269423"/>
                    <a:gd name="connsiteY9" fmla="*/ 42949 h 589771"/>
                    <a:gd name="connsiteX0" fmla="*/ 123826 w 1269423"/>
                    <a:gd name="connsiteY0" fmla="*/ 42949 h 589771"/>
                    <a:gd name="connsiteX1" fmla="*/ 465428 w 1269423"/>
                    <a:gd name="connsiteY1" fmla="*/ 519 h 589771"/>
                    <a:gd name="connsiteX2" fmla="*/ 679741 w 1269423"/>
                    <a:gd name="connsiteY2" fmla="*/ 67193 h 589771"/>
                    <a:gd name="connsiteX3" fmla="*/ 865479 w 1269423"/>
                    <a:gd name="connsiteY3" fmla="*/ 29093 h 589771"/>
                    <a:gd name="connsiteX4" fmla="*/ 1046453 w 1269423"/>
                    <a:gd name="connsiteY4" fmla="*/ 57669 h 589771"/>
                    <a:gd name="connsiteX5" fmla="*/ 1269423 w 1269423"/>
                    <a:gd name="connsiteY5" fmla="*/ 38187 h 589771"/>
                    <a:gd name="connsiteX6" fmla="*/ 1121786 w 1269423"/>
                    <a:gd name="connsiteY6" fmla="*/ 589771 h 589771"/>
                    <a:gd name="connsiteX7" fmla="*/ 265402 w 1269423"/>
                    <a:gd name="connsiteY7" fmla="*/ 567256 h 589771"/>
                    <a:gd name="connsiteX8" fmla="*/ 0 w 1269423"/>
                    <a:gd name="connsiteY8" fmla="*/ 527859 h 589771"/>
                    <a:gd name="connsiteX9" fmla="*/ 123826 w 1269423"/>
                    <a:gd name="connsiteY9" fmla="*/ 42949 h 589771"/>
                    <a:gd name="connsiteX0" fmla="*/ 123826 w 1269423"/>
                    <a:gd name="connsiteY0" fmla="*/ 42949 h 589771"/>
                    <a:gd name="connsiteX1" fmla="*/ 465428 w 1269423"/>
                    <a:gd name="connsiteY1" fmla="*/ 519 h 589771"/>
                    <a:gd name="connsiteX2" fmla="*/ 679741 w 1269423"/>
                    <a:gd name="connsiteY2" fmla="*/ 67193 h 589771"/>
                    <a:gd name="connsiteX3" fmla="*/ 865479 w 1269423"/>
                    <a:gd name="connsiteY3" fmla="*/ 29093 h 589771"/>
                    <a:gd name="connsiteX4" fmla="*/ 1046453 w 1269423"/>
                    <a:gd name="connsiteY4" fmla="*/ 57669 h 589771"/>
                    <a:gd name="connsiteX5" fmla="*/ 1269423 w 1269423"/>
                    <a:gd name="connsiteY5" fmla="*/ 38187 h 589771"/>
                    <a:gd name="connsiteX6" fmla="*/ 1121786 w 1269423"/>
                    <a:gd name="connsiteY6" fmla="*/ 589771 h 589771"/>
                    <a:gd name="connsiteX7" fmla="*/ 265402 w 1269423"/>
                    <a:gd name="connsiteY7" fmla="*/ 567256 h 589771"/>
                    <a:gd name="connsiteX8" fmla="*/ 0 w 1269423"/>
                    <a:gd name="connsiteY8" fmla="*/ 527859 h 589771"/>
                    <a:gd name="connsiteX9" fmla="*/ 123826 w 1269423"/>
                    <a:gd name="connsiteY9" fmla="*/ 42949 h 589771"/>
                    <a:gd name="connsiteX0" fmla="*/ 123826 w 1269423"/>
                    <a:gd name="connsiteY0" fmla="*/ 42949 h 589771"/>
                    <a:gd name="connsiteX1" fmla="*/ 465428 w 1269423"/>
                    <a:gd name="connsiteY1" fmla="*/ 519 h 589771"/>
                    <a:gd name="connsiteX2" fmla="*/ 679741 w 1269423"/>
                    <a:gd name="connsiteY2" fmla="*/ 67193 h 589771"/>
                    <a:gd name="connsiteX3" fmla="*/ 865479 w 1269423"/>
                    <a:gd name="connsiteY3" fmla="*/ 29093 h 589771"/>
                    <a:gd name="connsiteX4" fmla="*/ 1051215 w 1269423"/>
                    <a:gd name="connsiteY4" fmla="*/ 67194 h 589771"/>
                    <a:gd name="connsiteX5" fmla="*/ 1269423 w 1269423"/>
                    <a:gd name="connsiteY5" fmla="*/ 38187 h 589771"/>
                    <a:gd name="connsiteX6" fmla="*/ 1121786 w 1269423"/>
                    <a:gd name="connsiteY6" fmla="*/ 589771 h 589771"/>
                    <a:gd name="connsiteX7" fmla="*/ 265402 w 1269423"/>
                    <a:gd name="connsiteY7" fmla="*/ 567256 h 589771"/>
                    <a:gd name="connsiteX8" fmla="*/ 0 w 1269423"/>
                    <a:gd name="connsiteY8" fmla="*/ 527859 h 589771"/>
                    <a:gd name="connsiteX9" fmla="*/ 123826 w 1269423"/>
                    <a:gd name="connsiteY9" fmla="*/ 42949 h 589771"/>
                    <a:gd name="connsiteX0" fmla="*/ 123826 w 1269423"/>
                    <a:gd name="connsiteY0" fmla="*/ 42949 h 589771"/>
                    <a:gd name="connsiteX1" fmla="*/ 465428 w 1269423"/>
                    <a:gd name="connsiteY1" fmla="*/ 519 h 589771"/>
                    <a:gd name="connsiteX2" fmla="*/ 679741 w 1269423"/>
                    <a:gd name="connsiteY2" fmla="*/ 67193 h 589771"/>
                    <a:gd name="connsiteX3" fmla="*/ 865479 w 1269423"/>
                    <a:gd name="connsiteY3" fmla="*/ 29093 h 589771"/>
                    <a:gd name="connsiteX4" fmla="*/ 1051215 w 1269423"/>
                    <a:gd name="connsiteY4" fmla="*/ 76719 h 589771"/>
                    <a:gd name="connsiteX5" fmla="*/ 1269423 w 1269423"/>
                    <a:gd name="connsiteY5" fmla="*/ 38187 h 589771"/>
                    <a:gd name="connsiteX6" fmla="*/ 1121786 w 1269423"/>
                    <a:gd name="connsiteY6" fmla="*/ 589771 h 589771"/>
                    <a:gd name="connsiteX7" fmla="*/ 265402 w 1269423"/>
                    <a:gd name="connsiteY7" fmla="*/ 567256 h 589771"/>
                    <a:gd name="connsiteX8" fmla="*/ 0 w 1269423"/>
                    <a:gd name="connsiteY8" fmla="*/ 527859 h 589771"/>
                    <a:gd name="connsiteX9" fmla="*/ 123826 w 1269423"/>
                    <a:gd name="connsiteY9" fmla="*/ 42949 h 589771"/>
                    <a:gd name="connsiteX0" fmla="*/ 123826 w 1269423"/>
                    <a:gd name="connsiteY0" fmla="*/ 42949 h 621268"/>
                    <a:gd name="connsiteX1" fmla="*/ 465428 w 1269423"/>
                    <a:gd name="connsiteY1" fmla="*/ 519 h 621268"/>
                    <a:gd name="connsiteX2" fmla="*/ 679741 w 1269423"/>
                    <a:gd name="connsiteY2" fmla="*/ 67193 h 621268"/>
                    <a:gd name="connsiteX3" fmla="*/ 865479 w 1269423"/>
                    <a:gd name="connsiteY3" fmla="*/ 29093 h 621268"/>
                    <a:gd name="connsiteX4" fmla="*/ 1051215 w 1269423"/>
                    <a:gd name="connsiteY4" fmla="*/ 76719 h 621268"/>
                    <a:gd name="connsiteX5" fmla="*/ 1269423 w 1269423"/>
                    <a:gd name="connsiteY5" fmla="*/ 38187 h 621268"/>
                    <a:gd name="connsiteX6" fmla="*/ 1121786 w 1269423"/>
                    <a:gd name="connsiteY6" fmla="*/ 589771 h 621268"/>
                    <a:gd name="connsiteX7" fmla="*/ 446378 w 1269423"/>
                    <a:gd name="connsiteY7" fmla="*/ 543444 h 621268"/>
                    <a:gd name="connsiteX8" fmla="*/ 265402 w 1269423"/>
                    <a:gd name="connsiteY8" fmla="*/ 567256 h 621268"/>
                    <a:gd name="connsiteX9" fmla="*/ 0 w 1269423"/>
                    <a:gd name="connsiteY9" fmla="*/ 527859 h 621268"/>
                    <a:gd name="connsiteX10" fmla="*/ 123826 w 1269423"/>
                    <a:gd name="connsiteY10" fmla="*/ 42949 h 621268"/>
                    <a:gd name="connsiteX0" fmla="*/ 123826 w 1269423"/>
                    <a:gd name="connsiteY0" fmla="*/ 42949 h 619818"/>
                    <a:gd name="connsiteX1" fmla="*/ 465428 w 1269423"/>
                    <a:gd name="connsiteY1" fmla="*/ 519 h 619818"/>
                    <a:gd name="connsiteX2" fmla="*/ 679741 w 1269423"/>
                    <a:gd name="connsiteY2" fmla="*/ 67193 h 619818"/>
                    <a:gd name="connsiteX3" fmla="*/ 865479 w 1269423"/>
                    <a:gd name="connsiteY3" fmla="*/ 29093 h 619818"/>
                    <a:gd name="connsiteX4" fmla="*/ 1051215 w 1269423"/>
                    <a:gd name="connsiteY4" fmla="*/ 76719 h 619818"/>
                    <a:gd name="connsiteX5" fmla="*/ 1269423 w 1269423"/>
                    <a:gd name="connsiteY5" fmla="*/ 38187 h 619818"/>
                    <a:gd name="connsiteX6" fmla="*/ 1121786 w 1269423"/>
                    <a:gd name="connsiteY6" fmla="*/ 589771 h 619818"/>
                    <a:gd name="connsiteX7" fmla="*/ 470191 w 1269423"/>
                    <a:gd name="connsiteY7" fmla="*/ 533919 h 619818"/>
                    <a:gd name="connsiteX8" fmla="*/ 265402 w 1269423"/>
                    <a:gd name="connsiteY8" fmla="*/ 567256 h 619818"/>
                    <a:gd name="connsiteX9" fmla="*/ 0 w 1269423"/>
                    <a:gd name="connsiteY9" fmla="*/ 527859 h 619818"/>
                    <a:gd name="connsiteX10" fmla="*/ 123826 w 1269423"/>
                    <a:gd name="connsiteY10" fmla="*/ 42949 h 619818"/>
                    <a:gd name="connsiteX0" fmla="*/ 123826 w 1269423"/>
                    <a:gd name="connsiteY0" fmla="*/ 42949 h 620230"/>
                    <a:gd name="connsiteX1" fmla="*/ 465428 w 1269423"/>
                    <a:gd name="connsiteY1" fmla="*/ 519 h 620230"/>
                    <a:gd name="connsiteX2" fmla="*/ 679741 w 1269423"/>
                    <a:gd name="connsiteY2" fmla="*/ 67193 h 620230"/>
                    <a:gd name="connsiteX3" fmla="*/ 865479 w 1269423"/>
                    <a:gd name="connsiteY3" fmla="*/ 29093 h 620230"/>
                    <a:gd name="connsiteX4" fmla="*/ 1051215 w 1269423"/>
                    <a:gd name="connsiteY4" fmla="*/ 76719 h 620230"/>
                    <a:gd name="connsiteX5" fmla="*/ 1269423 w 1269423"/>
                    <a:gd name="connsiteY5" fmla="*/ 38187 h 620230"/>
                    <a:gd name="connsiteX6" fmla="*/ 1121786 w 1269423"/>
                    <a:gd name="connsiteY6" fmla="*/ 589771 h 620230"/>
                    <a:gd name="connsiteX7" fmla="*/ 755941 w 1269423"/>
                    <a:gd name="connsiteY7" fmla="*/ 533918 h 620230"/>
                    <a:gd name="connsiteX8" fmla="*/ 470191 w 1269423"/>
                    <a:gd name="connsiteY8" fmla="*/ 533919 h 620230"/>
                    <a:gd name="connsiteX9" fmla="*/ 265402 w 1269423"/>
                    <a:gd name="connsiteY9" fmla="*/ 567256 h 620230"/>
                    <a:gd name="connsiteX10" fmla="*/ 0 w 1269423"/>
                    <a:gd name="connsiteY10" fmla="*/ 527859 h 620230"/>
                    <a:gd name="connsiteX11" fmla="*/ 123826 w 1269423"/>
                    <a:gd name="connsiteY11" fmla="*/ 42949 h 620230"/>
                    <a:gd name="connsiteX0" fmla="*/ 123826 w 1269423"/>
                    <a:gd name="connsiteY0" fmla="*/ 42949 h 627308"/>
                    <a:gd name="connsiteX1" fmla="*/ 465428 w 1269423"/>
                    <a:gd name="connsiteY1" fmla="*/ 519 h 627308"/>
                    <a:gd name="connsiteX2" fmla="*/ 679741 w 1269423"/>
                    <a:gd name="connsiteY2" fmla="*/ 67193 h 627308"/>
                    <a:gd name="connsiteX3" fmla="*/ 865479 w 1269423"/>
                    <a:gd name="connsiteY3" fmla="*/ 29093 h 627308"/>
                    <a:gd name="connsiteX4" fmla="*/ 1051215 w 1269423"/>
                    <a:gd name="connsiteY4" fmla="*/ 76719 h 627308"/>
                    <a:gd name="connsiteX5" fmla="*/ 1269423 w 1269423"/>
                    <a:gd name="connsiteY5" fmla="*/ 38187 h 627308"/>
                    <a:gd name="connsiteX6" fmla="*/ 1121786 w 1269423"/>
                    <a:gd name="connsiteY6" fmla="*/ 589771 h 627308"/>
                    <a:gd name="connsiteX7" fmla="*/ 755941 w 1269423"/>
                    <a:gd name="connsiteY7" fmla="*/ 572018 h 627308"/>
                    <a:gd name="connsiteX8" fmla="*/ 470191 w 1269423"/>
                    <a:gd name="connsiteY8" fmla="*/ 533919 h 627308"/>
                    <a:gd name="connsiteX9" fmla="*/ 265402 w 1269423"/>
                    <a:gd name="connsiteY9" fmla="*/ 567256 h 627308"/>
                    <a:gd name="connsiteX10" fmla="*/ 0 w 1269423"/>
                    <a:gd name="connsiteY10" fmla="*/ 527859 h 627308"/>
                    <a:gd name="connsiteX11" fmla="*/ 123826 w 1269423"/>
                    <a:gd name="connsiteY11" fmla="*/ 42949 h 627308"/>
                    <a:gd name="connsiteX0" fmla="*/ 123826 w 1269423"/>
                    <a:gd name="connsiteY0" fmla="*/ 42949 h 627308"/>
                    <a:gd name="connsiteX1" fmla="*/ 465428 w 1269423"/>
                    <a:gd name="connsiteY1" fmla="*/ 519 h 627308"/>
                    <a:gd name="connsiteX2" fmla="*/ 679741 w 1269423"/>
                    <a:gd name="connsiteY2" fmla="*/ 67193 h 627308"/>
                    <a:gd name="connsiteX3" fmla="*/ 865479 w 1269423"/>
                    <a:gd name="connsiteY3" fmla="*/ 29093 h 627308"/>
                    <a:gd name="connsiteX4" fmla="*/ 1051215 w 1269423"/>
                    <a:gd name="connsiteY4" fmla="*/ 76719 h 627308"/>
                    <a:gd name="connsiteX5" fmla="*/ 1269423 w 1269423"/>
                    <a:gd name="connsiteY5" fmla="*/ 38187 h 627308"/>
                    <a:gd name="connsiteX6" fmla="*/ 1121786 w 1269423"/>
                    <a:gd name="connsiteY6" fmla="*/ 589771 h 627308"/>
                    <a:gd name="connsiteX7" fmla="*/ 755941 w 1269423"/>
                    <a:gd name="connsiteY7" fmla="*/ 572018 h 627308"/>
                    <a:gd name="connsiteX8" fmla="*/ 470191 w 1269423"/>
                    <a:gd name="connsiteY8" fmla="*/ 533919 h 627308"/>
                    <a:gd name="connsiteX9" fmla="*/ 265402 w 1269423"/>
                    <a:gd name="connsiteY9" fmla="*/ 567256 h 627308"/>
                    <a:gd name="connsiteX10" fmla="*/ 0 w 1269423"/>
                    <a:gd name="connsiteY10" fmla="*/ 527859 h 627308"/>
                    <a:gd name="connsiteX11" fmla="*/ 123826 w 1269423"/>
                    <a:gd name="connsiteY11" fmla="*/ 42949 h 627308"/>
                    <a:gd name="connsiteX0" fmla="*/ 123826 w 1269423"/>
                    <a:gd name="connsiteY0" fmla="*/ 42949 h 627308"/>
                    <a:gd name="connsiteX1" fmla="*/ 465428 w 1269423"/>
                    <a:gd name="connsiteY1" fmla="*/ 519 h 627308"/>
                    <a:gd name="connsiteX2" fmla="*/ 679741 w 1269423"/>
                    <a:gd name="connsiteY2" fmla="*/ 67193 h 627308"/>
                    <a:gd name="connsiteX3" fmla="*/ 865479 w 1269423"/>
                    <a:gd name="connsiteY3" fmla="*/ 29093 h 627308"/>
                    <a:gd name="connsiteX4" fmla="*/ 1051215 w 1269423"/>
                    <a:gd name="connsiteY4" fmla="*/ 76719 h 627308"/>
                    <a:gd name="connsiteX5" fmla="*/ 1269423 w 1269423"/>
                    <a:gd name="connsiteY5" fmla="*/ 38187 h 627308"/>
                    <a:gd name="connsiteX6" fmla="*/ 1121786 w 1269423"/>
                    <a:gd name="connsiteY6" fmla="*/ 589771 h 627308"/>
                    <a:gd name="connsiteX7" fmla="*/ 755941 w 1269423"/>
                    <a:gd name="connsiteY7" fmla="*/ 572018 h 627308"/>
                    <a:gd name="connsiteX8" fmla="*/ 470191 w 1269423"/>
                    <a:gd name="connsiteY8" fmla="*/ 533919 h 627308"/>
                    <a:gd name="connsiteX9" fmla="*/ 265402 w 1269423"/>
                    <a:gd name="connsiteY9" fmla="*/ 567256 h 627308"/>
                    <a:gd name="connsiteX10" fmla="*/ 0 w 1269423"/>
                    <a:gd name="connsiteY10" fmla="*/ 527859 h 627308"/>
                    <a:gd name="connsiteX11" fmla="*/ 123826 w 1269423"/>
                    <a:gd name="connsiteY11" fmla="*/ 42949 h 627308"/>
                    <a:gd name="connsiteX0" fmla="*/ 123826 w 1269423"/>
                    <a:gd name="connsiteY0" fmla="*/ 42949 h 616060"/>
                    <a:gd name="connsiteX1" fmla="*/ 465428 w 1269423"/>
                    <a:gd name="connsiteY1" fmla="*/ 519 h 616060"/>
                    <a:gd name="connsiteX2" fmla="*/ 679741 w 1269423"/>
                    <a:gd name="connsiteY2" fmla="*/ 67193 h 616060"/>
                    <a:gd name="connsiteX3" fmla="*/ 865479 w 1269423"/>
                    <a:gd name="connsiteY3" fmla="*/ 29093 h 616060"/>
                    <a:gd name="connsiteX4" fmla="*/ 1051215 w 1269423"/>
                    <a:gd name="connsiteY4" fmla="*/ 76719 h 616060"/>
                    <a:gd name="connsiteX5" fmla="*/ 1269423 w 1269423"/>
                    <a:gd name="connsiteY5" fmla="*/ 38187 h 616060"/>
                    <a:gd name="connsiteX6" fmla="*/ 1121786 w 1269423"/>
                    <a:gd name="connsiteY6" fmla="*/ 589771 h 616060"/>
                    <a:gd name="connsiteX7" fmla="*/ 755941 w 1269423"/>
                    <a:gd name="connsiteY7" fmla="*/ 572018 h 616060"/>
                    <a:gd name="connsiteX8" fmla="*/ 470191 w 1269423"/>
                    <a:gd name="connsiteY8" fmla="*/ 533919 h 616060"/>
                    <a:gd name="connsiteX9" fmla="*/ 265402 w 1269423"/>
                    <a:gd name="connsiteY9" fmla="*/ 567256 h 616060"/>
                    <a:gd name="connsiteX10" fmla="*/ 0 w 1269423"/>
                    <a:gd name="connsiteY10" fmla="*/ 527859 h 616060"/>
                    <a:gd name="connsiteX11" fmla="*/ 123826 w 1269423"/>
                    <a:gd name="connsiteY11" fmla="*/ 42949 h 616060"/>
                    <a:gd name="connsiteX0" fmla="*/ 123826 w 1269423"/>
                    <a:gd name="connsiteY0" fmla="*/ 42949 h 589771"/>
                    <a:gd name="connsiteX1" fmla="*/ 465428 w 1269423"/>
                    <a:gd name="connsiteY1" fmla="*/ 519 h 589771"/>
                    <a:gd name="connsiteX2" fmla="*/ 679741 w 1269423"/>
                    <a:gd name="connsiteY2" fmla="*/ 67193 h 589771"/>
                    <a:gd name="connsiteX3" fmla="*/ 865479 w 1269423"/>
                    <a:gd name="connsiteY3" fmla="*/ 29093 h 589771"/>
                    <a:gd name="connsiteX4" fmla="*/ 1051215 w 1269423"/>
                    <a:gd name="connsiteY4" fmla="*/ 76719 h 589771"/>
                    <a:gd name="connsiteX5" fmla="*/ 1269423 w 1269423"/>
                    <a:gd name="connsiteY5" fmla="*/ 38187 h 589771"/>
                    <a:gd name="connsiteX6" fmla="*/ 1121786 w 1269423"/>
                    <a:gd name="connsiteY6" fmla="*/ 589771 h 589771"/>
                    <a:gd name="connsiteX7" fmla="*/ 755941 w 1269423"/>
                    <a:gd name="connsiteY7" fmla="*/ 572018 h 589771"/>
                    <a:gd name="connsiteX8" fmla="*/ 470191 w 1269423"/>
                    <a:gd name="connsiteY8" fmla="*/ 533919 h 589771"/>
                    <a:gd name="connsiteX9" fmla="*/ 265402 w 1269423"/>
                    <a:gd name="connsiteY9" fmla="*/ 567256 h 589771"/>
                    <a:gd name="connsiteX10" fmla="*/ 0 w 1269423"/>
                    <a:gd name="connsiteY10" fmla="*/ 527859 h 589771"/>
                    <a:gd name="connsiteX11" fmla="*/ 123826 w 1269423"/>
                    <a:gd name="connsiteY11" fmla="*/ 42949 h 589771"/>
                    <a:gd name="connsiteX0" fmla="*/ 123826 w 1269423"/>
                    <a:gd name="connsiteY0" fmla="*/ 42949 h 589771"/>
                    <a:gd name="connsiteX1" fmla="*/ 465428 w 1269423"/>
                    <a:gd name="connsiteY1" fmla="*/ 519 h 589771"/>
                    <a:gd name="connsiteX2" fmla="*/ 679741 w 1269423"/>
                    <a:gd name="connsiteY2" fmla="*/ 67193 h 589771"/>
                    <a:gd name="connsiteX3" fmla="*/ 865479 w 1269423"/>
                    <a:gd name="connsiteY3" fmla="*/ 29093 h 589771"/>
                    <a:gd name="connsiteX4" fmla="*/ 1051215 w 1269423"/>
                    <a:gd name="connsiteY4" fmla="*/ 76719 h 589771"/>
                    <a:gd name="connsiteX5" fmla="*/ 1269423 w 1269423"/>
                    <a:gd name="connsiteY5" fmla="*/ 38187 h 589771"/>
                    <a:gd name="connsiteX6" fmla="*/ 1121786 w 1269423"/>
                    <a:gd name="connsiteY6" fmla="*/ 589771 h 589771"/>
                    <a:gd name="connsiteX7" fmla="*/ 755941 w 1269423"/>
                    <a:gd name="connsiteY7" fmla="*/ 572018 h 589771"/>
                    <a:gd name="connsiteX8" fmla="*/ 470191 w 1269423"/>
                    <a:gd name="connsiteY8" fmla="*/ 533919 h 589771"/>
                    <a:gd name="connsiteX9" fmla="*/ 265402 w 1269423"/>
                    <a:gd name="connsiteY9" fmla="*/ 567256 h 589771"/>
                    <a:gd name="connsiteX10" fmla="*/ 0 w 1269423"/>
                    <a:gd name="connsiteY10" fmla="*/ 527859 h 589771"/>
                    <a:gd name="connsiteX11" fmla="*/ 123826 w 1269423"/>
                    <a:gd name="connsiteY11" fmla="*/ 42949 h 589771"/>
                    <a:gd name="connsiteX0" fmla="*/ 123826 w 1269423"/>
                    <a:gd name="connsiteY0" fmla="*/ 42949 h 589771"/>
                    <a:gd name="connsiteX1" fmla="*/ 465428 w 1269423"/>
                    <a:gd name="connsiteY1" fmla="*/ 519 h 589771"/>
                    <a:gd name="connsiteX2" fmla="*/ 679741 w 1269423"/>
                    <a:gd name="connsiteY2" fmla="*/ 67193 h 589771"/>
                    <a:gd name="connsiteX3" fmla="*/ 865479 w 1269423"/>
                    <a:gd name="connsiteY3" fmla="*/ 29093 h 589771"/>
                    <a:gd name="connsiteX4" fmla="*/ 1051215 w 1269423"/>
                    <a:gd name="connsiteY4" fmla="*/ 76719 h 589771"/>
                    <a:gd name="connsiteX5" fmla="*/ 1269423 w 1269423"/>
                    <a:gd name="connsiteY5" fmla="*/ 38187 h 589771"/>
                    <a:gd name="connsiteX6" fmla="*/ 1121786 w 1269423"/>
                    <a:gd name="connsiteY6" fmla="*/ 589771 h 589771"/>
                    <a:gd name="connsiteX7" fmla="*/ 755941 w 1269423"/>
                    <a:gd name="connsiteY7" fmla="*/ 572018 h 589771"/>
                    <a:gd name="connsiteX8" fmla="*/ 470191 w 1269423"/>
                    <a:gd name="connsiteY8" fmla="*/ 533919 h 589771"/>
                    <a:gd name="connsiteX9" fmla="*/ 265402 w 1269423"/>
                    <a:gd name="connsiteY9" fmla="*/ 567256 h 589771"/>
                    <a:gd name="connsiteX10" fmla="*/ 0 w 1269423"/>
                    <a:gd name="connsiteY10" fmla="*/ 527859 h 589771"/>
                    <a:gd name="connsiteX11" fmla="*/ 123826 w 1269423"/>
                    <a:gd name="connsiteY11" fmla="*/ 42949 h 58977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</a:cxnLst>
                  <a:rect l="l" t="t" r="r" b="b"/>
                  <a:pathLst>
                    <a:path w="1269423" h="589771">
                      <a:moveTo>
                        <a:pt x="123826" y="42949"/>
                      </a:moveTo>
                      <a:cubicBezTo>
                        <a:pt x="210922" y="-17953"/>
                        <a:pt x="155433" y="99738"/>
                        <a:pt x="465428" y="519"/>
                      </a:cubicBezTo>
                      <a:cubicBezTo>
                        <a:pt x="545380" y="-6553"/>
                        <a:pt x="545742" y="60915"/>
                        <a:pt x="679741" y="67193"/>
                      </a:cubicBezTo>
                      <a:cubicBezTo>
                        <a:pt x="768641" y="68780"/>
                        <a:pt x="705142" y="51318"/>
                        <a:pt x="865479" y="29093"/>
                      </a:cubicBezTo>
                      <a:cubicBezTo>
                        <a:pt x="928185" y="17981"/>
                        <a:pt x="983891" y="75203"/>
                        <a:pt x="1051215" y="76719"/>
                      </a:cubicBezTo>
                      <a:cubicBezTo>
                        <a:pt x="1161401" y="82998"/>
                        <a:pt x="1177493" y="49515"/>
                        <a:pt x="1269423" y="38187"/>
                      </a:cubicBezTo>
                      <a:cubicBezTo>
                        <a:pt x="1220211" y="222048"/>
                        <a:pt x="1194810" y="410673"/>
                        <a:pt x="1121786" y="589771"/>
                      </a:cubicBezTo>
                      <a:cubicBezTo>
                        <a:pt x="987786" y="531900"/>
                        <a:pt x="897878" y="505127"/>
                        <a:pt x="755941" y="572018"/>
                      </a:cubicBezTo>
                      <a:cubicBezTo>
                        <a:pt x="547329" y="472222"/>
                        <a:pt x="541629" y="535506"/>
                        <a:pt x="470191" y="533919"/>
                      </a:cubicBezTo>
                      <a:cubicBezTo>
                        <a:pt x="398753" y="532332"/>
                        <a:pt x="339798" y="576203"/>
                        <a:pt x="265402" y="567256"/>
                      </a:cubicBezTo>
                      <a:cubicBezTo>
                        <a:pt x="108672" y="473161"/>
                        <a:pt x="85292" y="521942"/>
                        <a:pt x="0" y="527859"/>
                      </a:cubicBezTo>
                      <a:lnTo>
                        <a:pt x="123826" y="42949"/>
                      </a:lnTo>
                      <a:close/>
                    </a:path>
                  </a:pathLst>
                </a:custGeom>
                <a:grpFill/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grpSp>
              <p:nvGrpSpPr>
                <p:cNvPr id="9" name="Google Shape;1251;p47">
                  <a:extLst>
                    <a:ext uri="{FF2B5EF4-FFF2-40B4-BE49-F238E27FC236}">
                      <a16:creationId xmlns:a16="http://schemas.microsoft.com/office/drawing/2014/main" id="{D39AD71A-D3A1-4862-A643-A7C58DFCE257}"/>
                    </a:ext>
                  </a:extLst>
                </p:cNvPr>
                <p:cNvGrpSpPr/>
                <p:nvPr/>
              </p:nvGrpSpPr>
              <p:grpSpPr>
                <a:xfrm>
                  <a:off x="768927" y="1641595"/>
                  <a:ext cx="5340928" cy="2511698"/>
                  <a:chOff x="4875791" y="946666"/>
                  <a:chExt cx="1252993" cy="1443671"/>
                </a:xfrm>
                <a:grpFill/>
              </p:grpSpPr>
              <p:sp>
                <p:nvSpPr>
                  <p:cNvPr id="11" name="Google Shape;1252;p47">
                    <a:extLst>
                      <a:ext uri="{FF2B5EF4-FFF2-40B4-BE49-F238E27FC236}">
                        <a16:creationId xmlns:a16="http://schemas.microsoft.com/office/drawing/2014/main" id="{811FA571-8A62-4071-888B-31A999B6B638}"/>
                      </a:ext>
                    </a:extLst>
                  </p:cNvPr>
                  <p:cNvSpPr/>
                  <p:nvPr/>
                </p:nvSpPr>
                <p:spPr>
                  <a:xfrm>
                    <a:off x="5455534" y="1055601"/>
                    <a:ext cx="53695" cy="44148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3442" h="2830" extrusionOk="0">
                        <a:moveTo>
                          <a:pt x="2902" y="0"/>
                        </a:moveTo>
                        <a:cubicBezTo>
                          <a:pt x="2802" y="0"/>
                          <a:pt x="2699" y="38"/>
                          <a:pt x="2608" y="113"/>
                        </a:cubicBezTo>
                        <a:cubicBezTo>
                          <a:pt x="2174" y="439"/>
                          <a:pt x="1666" y="838"/>
                          <a:pt x="1232" y="1200"/>
                        </a:cubicBezTo>
                        <a:cubicBezTo>
                          <a:pt x="906" y="1490"/>
                          <a:pt x="580" y="1743"/>
                          <a:pt x="254" y="1997"/>
                        </a:cubicBezTo>
                        <a:cubicBezTo>
                          <a:pt x="36" y="2142"/>
                          <a:pt x="0" y="2432"/>
                          <a:pt x="145" y="2649"/>
                        </a:cubicBezTo>
                        <a:cubicBezTo>
                          <a:pt x="254" y="2758"/>
                          <a:pt x="362" y="2830"/>
                          <a:pt x="507" y="2830"/>
                        </a:cubicBezTo>
                        <a:cubicBezTo>
                          <a:pt x="616" y="2830"/>
                          <a:pt x="725" y="2794"/>
                          <a:pt x="797" y="2721"/>
                        </a:cubicBezTo>
                        <a:cubicBezTo>
                          <a:pt x="1123" y="2504"/>
                          <a:pt x="1449" y="2214"/>
                          <a:pt x="1811" y="1924"/>
                        </a:cubicBezTo>
                        <a:cubicBezTo>
                          <a:pt x="2246" y="1562"/>
                          <a:pt x="2717" y="1200"/>
                          <a:pt x="3151" y="874"/>
                        </a:cubicBezTo>
                        <a:cubicBezTo>
                          <a:pt x="3369" y="729"/>
                          <a:pt x="3441" y="403"/>
                          <a:pt x="3260" y="222"/>
                        </a:cubicBezTo>
                        <a:cubicBezTo>
                          <a:pt x="3176" y="74"/>
                          <a:pt x="3042" y="0"/>
                          <a:pt x="2902" y="0"/>
                        </a:cubicBezTo>
                        <a:close/>
                      </a:path>
                    </a:pathLst>
                  </a:custGeom>
                  <a:grpFill/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12" name="Google Shape;1253;p47">
                    <a:extLst>
                      <a:ext uri="{FF2B5EF4-FFF2-40B4-BE49-F238E27FC236}">
                        <a16:creationId xmlns:a16="http://schemas.microsoft.com/office/drawing/2014/main" id="{F3727146-8F29-42AE-AAD7-D3FBD8B1571A}"/>
                      </a:ext>
                    </a:extLst>
                  </p:cNvPr>
                  <p:cNvSpPr/>
                  <p:nvPr/>
                </p:nvSpPr>
                <p:spPr>
                  <a:xfrm>
                    <a:off x="4952637" y="2200313"/>
                    <a:ext cx="1086088" cy="135782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69621" h="8704" extrusionOk="0">
                        <a:moveTo>
                          <a:pt x="68963" y="1"/>
                        </a:moveTo>
                        <a:cubicBezTo>
                          <a:pt x="68838" y="1"/>
                          <a:pt x="68709" y="56"/>
                          <a:pt x="68603" y="191"/>
                        </a:cubicBezTo>
                        <a:cubicBezTo>
                          <a:pt x="68096" y="771"/>
                          <a:pt x="67589" y="1278"/>
                          <a:pt x="67010" y="1821"/>
                        </a:cubicBezTo>
                        <a:cubicBezTo>
                          <a:pt x="66539" y="2256"/>
                          <a:pt x="66032" y="2727"/>
                          <a:pt x="65561" y="3234"/>
                        </a:cubicBezTo>
                        <a:cubicBezTo>
                          <a:pt x="65380" y="3415"/>
                          <a:pt x="65380" y="3704"/>
                          <a:pt x="65597" y="3886"/>
                        </a:cubicBezTo>
                        <a:cubicBezTo>
                          <a:pt x="65670" y="3958"/>
                          <a:pt x="65814" y="3994"/>
                          <a:pt x="65923" y="3994"/>
                        </a:cubicBezTo>
                        <a:cubicBezTo>
                          <a:pt x="66032" y="3994"/>
                          <a:pt x="66177" y="3958"/>
                          <a:pt x="66249" y="3849"/>
                        </a:cubicBezTo>
                        <a:cubicBezTo>
                          <a:pt x="66684" y="3415"/>
                          <a:pt x="67191" y="2944"/>
                          <a:pt x="67662" y="2509"/>
                        </a:cubicBezTo>
                        <a:cubicBezTo>
                          <a:pt x="68241" y="1966"/>
                          <a:pt x="68821" y="1386"/>
                          <a:pt x="69328" y="771"/>
                        </a:cubicBezTo>
                        <a:cubicBezTo>
                          <a:pt x="69620" y="425"/>
                          <a:pt x="69308" y="1"/>
                          <a:pt x="68963" y="1"/>
                        </a:cubicBezTo>
                        <a:close/>
                        <a:moveTo>
                          <a:pt x="65670" y="481"/>
                        </a:moveTo>
                        <a:cubicBezTo>
                          <a:pt x="64329" y="481"/>
                          <a:pt x="61214" y="4393"/>
                          <a:pt x="60599" y="5407"/>
                        </a:cubicBezTo>
                        <a:cubicBezTo>
                          <a:pt x="60417" y="5624"/>
                          <a:pt x="60490" y="5914"/>
                          <a:pt x="60743" y="6059"/>
                        </a:cubicBezTo>
                        <a:cubicBezTo>
                          <a:pt x="60816" y="6095"/>
                          <a:pt x="60888" y="6131"/>
                          <a:pt x="60961" y="6131"/>
                        </a:cubicBezTo>
                        <a:cubicBezTo>
                          <a:pt x="61142" y="6131"/>
                          <a:pt x="61287" y="6059"/>
                          <a:pt x="61359" y="5914"/>
                        </a:cubicBezTo>
                        <a:cubicBezTo>
                          <a:pt x="62373" y="4320"/>
                          <a:pt x="65054" y="1459"/>
                          <a:pt x="65670" y="1423"/>
                        </a:cubicBezTo>
                        <a:cubicBezTo>
                          <a:pt x="66285" y="1423"/>
                          <a:pt x="66285" y="481"/>
                          <a:pt x="65670" y="481"/>
                        </a:cubicBezTo>
                        <a:close/>
                        <a:moveTo>
                          <a:pt x="2877" y="4720"/>
                        </a:moveTo>
                        <a:cubicBezTo>
                          <a:pt x="2764" y="4720"/>
                          <a:pt x="2645" y="4763"/>
                          <a:pt x="2536" y="4864"/>
                        </a:cubicBezTo>
                        <a:cubicBezTo>
                          <a:pt x="1956" y="5479"/>
                          <a:pt x="1377" y="6168"/>
                          <a:pt x="906" y="6892"/>
                        </a:cubicBezTo>
                        <a:cubicBezTo>
                          <a:pt x="652" y="7254"/>
                          <a:pt x="435" y="7616"/>
                          <a:pt x="145" y="7942"/>
                        </a:cubicBezTo>
                        <a:cubicBezTo>
                          <a:pt x="0" y="8160"/>
                          <a:pt x="36" y="8449"/>
                          <a:pt x="254" y="8631"/>
                        </a:cubicBezTo>
                        <a:cubicBezTo>
                          <a:pt x="326" y="8667"/>
                          <a:pt x="435" y="8703"/>
                          <a:pt x="507" y="8703"/>
                        </a:cubicBezTo>
                        <a:cubicBezTo>
                          <a:pt x="688" y="8703"/>
                          <a:pt x="797" y="8667"/>
                          <a:pt x="906" y="8522"/>
                        </a:cubicBezTo>
                        <a:cubicBezTo>
                          <a:pt x="1159" y="8196"/>
                          <a:pt x="1449" y="7797"/>
                          <a:pt x="1703" y="7435"/>
                        </a:cubicBezTo>
                        <a:cubicBezTo>
                          <a:pt x="2137" y="6747"/>
                          <a:pt x="2644" y="6131"/>
                          <a:pt x="3224" y="5516"/>
                        </a:cubicBezTo>
                        <a:cubicBezTo>
                          <a:pt x="3558" y="5182"/>
                          <a:pt x="3251" y="4720"/>
                          <a:pt x="2877" y="4720"/>
                        </a:cubicBezTo>
                        <a:close/>
                      </a:path>
                    </a:pathLst>
                  </a:custGeom>
                  <a:grpFill/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13" name="Google Shape;1254;p47">
                    <a:extLst>
                      <a:ext uri="{FF2B5EF4-FFF2-40B4-BE49-F238E27FC236}">
                        <a16:creationId xmlns:a16="http://schemas.microsoft.com/office/drawing/2014/main" id="{F9968989-C1DD-4E46-A54E-9650047E89AD}"/>
                      </a:ext>
                    </a:extLst>
                  </p:cNvPr>
                  <p:cNvSpPr/>
                  <p:nvPr/>
                </p:nvSpPr>
                <p:spPr>
                  <a:xfrm>
                    <a:off x="4875791" y="946666"/>
                    <a:ext cx="1252993" cy="1443671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80992" h="92543" extrusionOk="0">
                        <a:moveTo>
                          <a:pt x="38286" y="939"/>
                        </a:moveTo>
                        <a:cubicBezTo>
                          <a:pt x="38395" y="975"/>
                          <a:pt x="38503" y="1011"/>
                          <a:pt x="38576" y="1084"/>
                        </a:cubicBezTo>
                        <a:cubicBezTo>
                          <a:pt x="39409" y="1663"/>
                          <a:pt x="40206" y="2315"/>
                          <a:pt x="40894" y="3040"/>
                        </a:cubicBezTo>
                        <a:cubicBezTo>
                          <a:pt x="40982" y="3127"/>
                          <a:pt x="41109" y="3175"/>
                          <a:pt x="41237" y="3175"/>
                        </a:cubicBezTo>
                        <a:cubicBezTo>
                          <a:pt x="41319" y="3175"/>
                          <a:pt x="41402" y="3155"/>
                          <a:pt x="41474" y="3112"/>
                        </a:cubicBezTo>
                        <a:cubicBezTo>
                          <a:pt x="42234" y="2714"/>
                          <a:pt x="43031" y="2315"/>
                          <a:pt x="43828" y="1989"/>
                        </a:cubicBezTo>
                        <a:cubicBezTo>
                          <a:pt x="44009" y="1881"/>
                          <a:pt x="44190" y="1844"/>
                          <a:pt x="44371" y="1844"/>
                        </a:cubicBezTo>
                        <a:cubicBezTo>
                          <a:pt x="44589" y="1844"/>
                          <a:pt x="44806" y="1953"/>
                          <a:pt x="44987" y="2098"/>
                        </a:cubicBezTo>
                        <a:cubicBezTo>
                          <a:pt x="45494" y="2424"/>
                          <a:pt x="45929" y="2931"/>
                          <a:pt x="46219" y="3510"/>
                        </a:cubicBezTo>
                        <a:cubicBezTo>
                          <a:pt x="46298" y="3670"/>
                          <a:pt x="46455" y="3770"/>
                          <a:pt x="46633" y="3770"/>
                        </a:cubicBezTo>
                        <a:cubicBezTo>
                          <a:pt x="46698" y="3770"/>
                          <a:pt x="46766" y="3757"/>
                          <a:pt x="46834" y="3728"/>
                        </a:cubicBezTo>
                        <a:lnTo>
                          <a:pt x="49877" y="2532"/>
                        </a:lnTo>
                        <a:lnTo>
                          <a:pt x="49877" y="2532"/>
                        </a:lnTo>
                        <a:cubicBezTo>
                          <a:pt x="49442" y="5177"/>
                          <a:pt x="49189" y="7821"/>
                          <a:pt x="49152" y="10501"/>
                        </a:cubicBezTo>
                        <a:cubicBezTo>
                          <a:pt x="49008" y="14232"/>
                          <a:pt x="48863" y="18071"/>
                          <a:pt x="47595" y="21694"/>
                        </a:cubicBezTo>
                        <a:cubicBezTo>
                          <a:pt x="47052" y="21186"/>
                          <a:pt x="46508" y="20752"/>
                          <a:pt x="45893" y="20390"/>
                        </a:cubicBezTo>
                        <a:cubicBezTo>
                          <a:pt x="45675" y="20208"/>
                          <a:pt x="45422" y="20136"/>
                          <a:pt x="45168" y="20100"/>
                        </a:cubicBezTo>
                        <a:lnTo>
                          <a:pt x="45096" y="20100"/>
                        </a:lnTo>
                        <a:cubicBezTo>
                          <a:pt x="44842" y="20136"/>
                          <a:pt x="44589" y="20245"/>
                          <a:pt x="44371" y="20462"/>
                        </a:cubicBezTo>
                        <a:lnTo>
                          <a:pt x="43430" y="21295"/>
                        </a:lnTo>
                        <a:cubicBezTo>
                          <a:pt x="43246" y="21494"/>
                          <a:pt x="42997" y="21590"/>
                          <a:pt x="42749" y="21590"/>
                        </a:cubicBezTo>
                        <a:cubicBezTo>
                          <a:pt x="42411" y="21590"/>
                          <a:pt x="42075" y="21412"/>
                          <a:pt x="41908" y="21078"/>
                        </a:cubicBezTo>
                        <a:lnTo>
                          <a:pt x="41800" y="20897"/>
                        </a:lnTo>
                        <a:cubicBezTo>
                          <a:pt x="41510" y="20390"/>
                          <a:pt x="41039" y="20027"/>
                          <a:pt x="40496" y="19846"/>
                        </a:cubicBezTo>
                        <a:cubicBezTo>
                          <a:pt x="40314" y="19774"/>
                          <a:pt x="40097" y="19738"/>
                          <a:pt x="39916" y="19738"/>
                        </a:cubicBezTo>
                        <a:cubicBezTo>
                          <a:pt x="39300" y="19774"/>
                          <a:pt x="38721" y="19955"/>
                          <a:pt x="38214" y="20208"/>
                        </a:cubicBezTo>
                        <a:lnTo>
                          <a:pt x="35533" y="21331"/>
                        </a:lnTo>
                        <a:cubicBezTo>
                          <a:pt x="34773" y="20788"/>
                          <a:pt x="34012" y="20136"/>
                          <a:pt x="33360" y="19448"/>
                        </a:cubicBezTo>
                        <a:cubicBezTo>
                          <a:pt x="33276" y="19342"/>
                          <a:pt x="33142" y="19286"/>
                          <a:pt x="33009" y="19286"/>
                        </a:cubicBezTo>
                        <a:cubicBezTo>
                          <a:pt x="32914" y="19286"/>
                          <a:pt x="32820" y="19315"/>
                          <a:pt x="32744" y="19375"/>
                        </a:cubicBezTo>
                        <a:lnTo>
                          <a:pt x="31875" y="20027"/>
                        </a:lnTo>
                        <a:cubicBezTo>
                          <a:pt x="32020" y="13978"/>
                          <a:pt x="32636" y="7966"/>
                          <a:pt x="33795" y="2025"/>
                        </a:cubicBezTo>
                        <a:lnTo>
                          <a:pt x="35497" y="2750"/>
                        </a:lnTo>
                        <a:cubicBezTo>
                          <a:pt x="35557" y="2786"/>
                          <a:pt x="35622" y="2802"/>
                          <a:pt x="35686" y="2802"/>
                        </a:cubicBezTo>
                        <a:cubicBezTo>
                          <a:pt x="35815" y="2802"/>
                          <a:pt x="35944" y="2738"/>
                          <a:pt x="36040" y="2641"/>
                        </a:cubicBezTo>
                        <a:cubicBezTo>
                          <a:pt x="36620" y="2025"/>
                          <a:pt x="37272" y="1482"/>
                          <a:pt x="37996" y="1047"/>
                        </a:cubicBezTo>
                        <a:cubicBezTo>
                          <a:pt x="38069" y="1011"/>
                          <a:pt x="38177" y="939"/>
                          <a:pt x="38286" y="939"/>
                        </a:cubicBezTo>
                        <a:close/>
                        <a:moveTo>
                          <a:pt x="14090" y="12892"/>
                        </a:moveTo>
                        <a:cubicBezTo>
                          <a:pt x="19089" y="12892"/>
                          <a:pt x="25065" y="12928"/>
                          <a:pt x="31295" y="12964"/>
                        </a:cubicBezTo>
                        <a:cubicBezTo>
                          <a:pt x="31078" y="15645"/>
                          <a:pt x="30969" y="18289"/>
                          <a:pt x="30933" y="20969"/>
                        </a:cubicBezTo>
                        <a:cubicBezTo>
                          <a:pt x="30933" y="21114"/>
                          <a:pt x="31006" y="21295"/>
                          <a:pt x="31187" y="21368"/>
                        </a:cubicBezTo>
                        <a:cubicBezTo>
                          <a:pt x="31252" y="21400"/>
                          <a:pt x="31332" y="21418"/>
                          <a:pt x="31410" y="21418"/>
                        </a:cubicBezTo>
                        <a:cubicBezTo>
                          <a:pt x="31505" y="21418"/>
                          <a:pt x="31598" y="21391"/>
                          <a:pt x="31658" y="21331"/>
                        </a:cubicBezTo>
                        <a:lnTo>
                          <a:pt x="32962" y="20390"/>
                        </a:lnTo>
                        <a:cubicBezTo>
                          <a:pt x="33650" y="21078"/>
                          <a:pt x="34410" y="21694"/>
                          <a:pt x="35244" y="22237"/>
                        </a:cubicBezTo>
                        <a:cubicBezTo>
                          <a:pt x="35312" y="22306"/>
                          <a:pt x="35410" y="22331"/>
                          <a:pt x="35510" y="22331"/>
                        </a:cubicBezTo>
                        <a:cubicBezTo>
                          <a:pt x="35567" y="22331"/>
                          <a:pt x="35625" y="22323"/>
                          <a:pt x="35678" y="22309"/>
                        </a:cubicBezTo>
                        <a:lnTo>
                          <a:pt x="38576" y="21042"/>
                        </a:lnTo>
                        <a:cubicBezTo>
                          <a:pt x="38979" y="20840"/>
                          <a:pt x="39429" y="20730"/>
                          <a:pt x="39888" y="20730"/>
                        </a:cubicBezTo>
                        <a:cubicBezTo>
                          <a:pt x="40005" y="20730"/>
                          <a:pt x="40124" y="20737"/>
                          <a:pt x="40242" y="20752"/>
                        </a:cubicBezTo>
                        <a:cubicBezTo>
                          <a:pt x="40568" y="20824"/>
                          <a:pt x="40749" y="21078"/>
                          <a:pt x="41003" y="21440"/>
                        </a:cubicBezTo>
                        <a:lnTo>
                          <a:pt x="41184" y="21657"/>
                        </a:lnTo>
                        <a:cubicBezTo>
                          <a:pt x="41546" y="22164"/>
                          <a:pt x="42162" y="22490"/>
                          <a:pt x="42814" y="22527"/>
                        </a:cubicBezTo>
                        <a:cubicBezTo>
                          <a:pt x="42959" y="22527"/>
                          <a:pt x="43067" y="22490"/>
                          <a:pt x="43212" y="22490"/>
                        </a:cubicBezTo>
                        <a:cubicBezTo>
                          <a:pt x="43502" y="22382"/>
                          <a:pt x="43792" y="22201"/>
                          <a:pt x="44045" y="21983"/>
                        </a:cubicBezTo>
                        <a:lnTo>
                          <a:pt x="44987" y="21186"/>
                        </a:lnTo>
                        <a:cubicBezTo>
                          <a:pt x="45023" y="21150"/>
                          <a:pt x="45096" y="21078"/>
                          <a:pt x="45132" y="21078"/>
                        </a:cubicBezTo>
                        <a:cubicBezTo>
                          <a:pt x="45204" y="21078"/>
                          <a:pt x="45277" y="21114"/>
                          <a:pt x="45349" y="21186"/>
                        </a:cubicBezTo>
                        <a:cubicBezTo>
                          <a:pt x="46110" y="21657"/>
                          <a:pt x="46798" y="22237"/>
                          <a:pt x="47450" y="22853"/>
                        </a:cubicBezTo>
                        <a:cubicBezTo>
                          <a:pt x="47523" y="22925"/>
                          <a:pt x="47667" y="22997"/>
                          <a:pt x="47776" y="22997"/>
                        </a:cubicBezTo>
                        <a:lnTo>
                          <a:pt x="47885" y="22997"/>
                        </a:lnTo>
                        <a:cubicBezTo>
                          <a:pt x="48030" y="22961"/>
                          <a:pt x="48175" y="22853"/>
                          <a:pt x="48211" y="22708"/>
                        </a:cubicBezTo>
                        <a:cubicBezTo>
                          <a:pt x="49442" y="19593"/>
                          <a:pt x="49804" y="16369"/>
                          <a:pt x="49986" y="13182"/>
                        </a:cubicBezTo>
                        <a:cubicBezTo>
                          <a:pt x="64112" y="13363"/>
                          <a:pt x="76391" y="13544"/>
                          <a:pt x="78782" y="13580"/>
                        </a:cubicBezTo>
                        <a:cubicBezTo>
                          <a:pt x="79941" y="26982"/>
                          <a:pt x="77369" y="83559"/>
                          <a:pt x="77188" y="88087"/>
                        </a:cubicBezTo>
                        <a:cubicBezTo>
                          <a:pt x="72044" y="90369"/>
                          <a:pt x="57157" y="91637"/>
                          <a:pt x="36149" y="91637"/>
                        </a:cubicBezTo>
                        <a:cubicBezTo>
                          <a:pt x="18799" y="91637"/>
                          <a:pt x="3441" y="90695"/>
                          <a:pt x="2137" y="89934"/>
                        </a:cubicBezTo>
                        <a:cubicBezTo>
                          <a:pt x="725" y="87508"/>
                          <a:pt x="1304" y="42847"/>
                          <a:pt x="2029" y="13037"/>
                        </a:cubicBezTo>
                        <a:cubicBezTo>
                          <a:pt x="4274" y="12928"/>
                          <a:pt x="8331" y="12892"/>
                          <a:pt x="14090" y="12892"/>
                        </a:cubicBezTo>
                        <a:close/>
                        <a:moveTo>
                          <a:pt x="38269" y="0"/>
                        </a:moveTo>
                        <a:cubicBezTo>
                          <a:pt x="37999" y="0"/>
                          <a:pt x="37725" y="82"/>
                          <a:pt x="37489" y="251"/>
                        </a:cubicBezTo>
                        <a:cubicBezTo>
                          <a:pt x="36801" y="685"/>
                          <a:pt x="36149" y="1192"/>
                          <a:pt x="35569" y="1772"/>
                        </a:cubicBezTo>
                        <a:lnTo>
                          <a:pt x="33650" y="866"/>
                        </a:lnTo>
                        <a:cubicBezTo>
                          <a:pt x="33577" y="830"/>
                          <a:pt x="33505" y="812"/>
                          <a:pt x="33432" y="812"/>
                        </a:cubicBezTo>
                        <a:cubicBezTo>
                          <a:pt x="33360" y="812"/>
                          <a:pt x="33288" y="830"/>
                          <a:pt x="33215" y="866"/>
                        </a:cubicBezTo>
                        <a:cubicBezTo>
                          <a:pt x="33106" y="939"/>
                          <a:pt x="32998" y="1047"/>
                          <a:pt x="32998" y="1192"/>
                        </a:cubicBezTo>
                        <a:cubicBezTo>
                          <a:pt x="32273" y="4778"/>
                          <a:pt x="31730" y="8364"/>
                          <a:pt x="31404" y="12022"/>
                        </a:cubicBezTo>
                        <a:cubicBezTo>
                          <a:pt x="25102" y="11950"/>
                          <a:pt x="19125" y="11914"/>
                          <a:pt x="14090" y="11914"/>
                        </a:cubicBezTo>
                        <a:cubicBezTo>
                          <a:pt x="7933" y="11914"/>
                          <a:pt x="3695" y="11986"/>
                          <a:pt x="1521" y="12059"/>
                        </a:cubicBezTo>
                        <a:cubicBezTo>
                          <a:pt x="1268" y="12095"/>
                          <a:pt x="1087" y="12276"/>
                          <a:pt x="1051" y="12530"/>
                        </a:cubicBezTo>
                        <a:cubicBezTo>
                          <a:pt x="1051" y="12711"/>
                          <a:pt x="616" y="31691"/>
                          <a:pt x="399" y="50671"/>
                        </a:cubicBezTo>
                        <a:cubicBezTo>
                          <a:pt x="0" y="89282"/>
                          <a:pt x="1051" y="90188"/>
                          <a:pt x="1485" y="90586"/>
                        </a:cubicBezTo>
                        <a:cubicBezTo>
                          <a:pt x="2862" y="91782"/>
                          <a:pt x="20501" y="92542"/>
                          <a:pt x="36149" y="92542"/>
                        </a:cubicBezTo>
                        <a:cubicBezTo>
                          <a:pt x="46291" y="92542"/>
                          <a:pt x="70740" y="92180"/>
                          <a:pt x="77840" y="88811"/>
                        </a:cubicBezTo>
                        <a:cubicBezTo>
                          <a:pt x="77985" y="88739"/>
                          <a:pt x="78093" y="88558"/>
                          <a:pt x="78093" y="88413"/>
                        </a:cubicBezTo>
                        <a:cubicBezTo>
                          <a:pt x="78130" y="87761"/>
                          <a:pt x="80991" y="26185"/>
                          <a:pt x="79687" y="13037"/>
                        </a:cubicBezTo>
                        <a:cubicBezTo>
                          <a:pt x="79651" y="12819"/>
                          <a:pt x="79470" y="12638"/>
                          <a:pt x="79216" y="12602"/>
                        </a:cubicBezTo>
                        <a:cubicBezTo>
                          <a:pt x="78999" y="12602"/>
                          <a:pt x="65669" y="12421"/>
                          <a:pt x="50022" y="12204"/>
                        </a:cubicBezTo>
                        <a:cubicBezTo>
                          <a:pt x="50058" y="11660"/>
                          <a:pt x="50058" y="11117"/>
                          <a:pt x="50094" y="10537"/>
                        </a:cubicBezTo>
                        <a:cubicBezTo>
                          <a:pt x="50203" y="7676"/>
                          <a:pt x="50312" y="4706"/>
                          <a:pt x="50927" y="1881"/>
                        </a:cubicBezTo>
                        <a:cubicBezTo>
                          <a:pt x="51013" y="1565"/>
                          <a:pt x="50782" y="1318"/>
                          <a:pt x="50520" y="1318"/>
                        </a:cubicBezTo>
                        <a:cubicBezTo>
                          <a:pt x="50451" y="1318"/>
                          <a:pt x="50380" y="1336"/>
                          <a:pt x="50312" y="1373"/>
                        </a:cubicBezTo>
                        <a:lnTo>
                          <a:pt x="46834" y="2714"/>
                        </a:lnTo>
                        <a:cubicBezTo>
                          <a:pt x="46508" y="2170"/>
                          <a:pt x="46037" y="1699"/>
                          <a:pt x="45530" y="1337"/>
                        </a:cubicBezTo>
                        <a:cubicBezTo>
                          <a:pt x="45168" y="1047"/>
                          <a:pt x="44770" y="903"/>
                          <a:pt x="44371" y="903"/>
                        </a:cubicBezTo>
                        <a:cubicBezTo>
                          <a:pt x="44045" y="903"/>
                          <a:pt x="43719" y="975"/>
                          <a:pt x="43466" y="1120"/>
                        </a:cubicBezTo>
                        <a:cubicBezTo>
                          <a:pt x="42705" y="1446"/>
                          <a:pt x="42017" y="1772"/>
                          <a:pt x="41329" y="2134"/>
                        </a:cubicBezTo>
                        <a:cubicBezTo>
                          <a:pt x="40640" y="1482"/>
                          <a:pt x="39916" y="866"/>
                          <a:pt x="39119" y="323"/>
                        </a:cubicBezTo>
                        <a:cubicBezTo>
                          <a:pt x="38886" y="110"/>
                          <a:pt x="38581" y="0"/>
                          <a:pt x="38269" y="0"/>
                        </a:cubicBezTo>
                        <a:close/>
                      </a:path>
                    </a:pathLst>
                  </a:custGeom>
                  <a:grpFill/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rPr lang="en"/>
                      <a:t>   </a:t>
                    </a:r>
                    <a:endParaRPr/>
                  </a:p>
                </p:txBody>
              </p:sp>
              <p:sp>
                <p:nvSpPr>
                  <p:cNvPr id="14" name="Google Shape;1255;p47">
                    <a:extLst>
                      <a:ext uri="{FF2B5EF4-FFF2-40B4-BE49-F238E27FC236}">
                        <a16:creationId xmlns:a16="http://schemas.microsoft.com/office/drawing/2014/main" id="{91BA7828-2A93-4ABE-B67D-7CD624756428}"/>
                      </a:ext>
                    </a:extLst>
                  </p:cNvPr>
                  <p:cNvSpPr/>
                  <p:nvPr/>
                </p:nvSpPr>
                <p:spPr>
                  <a:xfrm>
                    <a:off x="5451010" y="1048035"/>
                    <a:ext cx="109075" cy="9941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6992" h="6373" extrusionOk="0">
                        <a:moveTo>
                          <a:pt x="6448" y="1"/>
                        </a:moveTo>
                        <a:cubicBezTo>
                          <a:pt x="6330" y="1"/>
                          <a:pt x="6212" y="55"/>
                          <a:pt x="6122" y="164"/>
                        </a:cubicBezTo>
                        <a:cubicBezTo>
                          <a:pt x="4311" y="2011"/>
                          <a:pt x="2210" y="4148"/>
                          <a:pt x="326" y="5488"/>
                        </a:cubicBezTo>
                        <a:cubicBezTo>
                          <a:pt x="73" y="5633"/>
                          <a:pt x="0" y="5959"/>
                          <a:pt x="182" y="6176"/>
                        </a:cubicBezTo>
                        <a:cubicBezTo>
                          <a:pt x="269" y="6307"/>
                          <a:pt x="408" y="6372"/>
                          <a:pt x="552" y="6372"/>
                        </a:cubicBezTo>
                        <a:cubicBezTo>
                          <a:pt x="648" y="6372"/>
                          <a:pt x="747" y="6343"/>
                          <a:pt x="834" y="6285"/>
                        </a:cubicBezTo>
                        <a:cubicBezTo>
                          <a:pt x="2826" y="4872"/>
                          <a:pt x="4963" y="2735"/>
                          <a:pt x="6774" y="816"/>
                        </a:cubicBezTo>
                        <a:cubicBezTo>
                          <a:pt x="6991" y="635"/>
                          <a:pt x="6991" y="345"/>
                          <a:pt x="6774" y="164"/>
                        </a:cubicBezTo>
                        <a:cubicBezTo>
                          <a:pt x="6683" y="55"/>
                          <a:pt x="6566" y="1"/>
                          <a:pt x="6448" y="1"/>
                        </a:cubicBezTo>
                        <a:close/>
                      </a:path>
                    </a:pathLst>
                  </a:custGeom>
                  <a:grpFill/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15" name="Google Shape;1256;p47">
                    <a:extLst>
                      <a:ext uri="{FF2B5EF4-FFF2-40B4-BE49-F238E27FC236}">
                        <a16:creationId xmlns:a16="http://schemas.microsoft.com/office/drawing/2014/main" id="{F06564D7-8F44-480C-B906-D8BAA50F00EC}"/>
                      </a:ext>
                    </a:extLst>
                  </p:cNvPr>
                  <p:cNvSpPr/>
                  <p:nvPr/>
                </p:nvSpPr>
                <p:spPr>
                  <a:xfrm>
                    <a:off x="5519557" y="1088423"/>
                    <a:ext cx="44476" cy="37346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851" h="2394" extrusionOk="0">
                        <a:moveTo>
                          <a:pt x="2320" y="0"/>
                        </a:moveTo>
                        <a:cubicBezTo>
                          <a:pt x="2232" y="0"/>
                          <a:pt x="2141" y="24"/>
                          <a:pt x="2054" y="74"/>
                        </a:cubicBezTo>
                        <a:cubicBezTo>
                          <a:pt x="1366" y="472"/>
                          <a:pt x="786" y="980"/>
                          <a:pt x="315" y="1595"/>
                        </a:cubicBezTo>
                        <a:cubicBezTo>
                          <a:pt x="0" y="1910"/>
                          <a:pt x="226" y="2394"/>
                          <a:pt x="634" y="2394"/>
                        </a:cubicBezTo>
                        <a:cubicBezTo>
                          <a:pt x="648" y="2394"/>
                          <a:pt x="663" y="2393"/>
                          <a:pt x="677" y="2392"/>
                        </a:cubicBezTo>
                        <a:cubicBezTo>
                          <a:pt x="822" y="2356"/>
                          <a:pt x="931" y="2320"/>
                          <a:pt x="1040" y="2211"/>
                        </a:cubicBezTo>
                        <a:cubicBezTo>
                          <a:pt x="1438" y="1668"/>
                          <a:pt x="1945" y="1233"/>
                          <a:pt x="2525" y="907"/>
                        </a:cubicBezTo>
                        <a:cubicBezTo>
                          <a:pt x="2778" y="798"/>
                          <a:pt x="2851" y="472"/>
                          <a:pt x="2742" y="255"/>
                        </a:cubicBezTo>
                        <a:cubicBezTo>
                          <a:pt x="2647" y="89"/>
                          <a:pt x="2489" y="0"/>
                          <a:pt x="2320" y="0"/>
                        </a:cubicBezTo>
                        <a:close/>
                      </a:path>
                    </a:pathLst>
                  </a:custGeom>
                  <a:grpFill/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16" name="Google Shape;1257;p47">
                    <a:extLst>
                      <a:ext uri="{FF2B5EF4-FFF2-40B4-BE49-F238E27FC236}">
                        <a16:creationId xmlns:a16="http://schemas.microsoft.com/office/drawing/2014/main" id="{8A624DCE-4168-428D-932A-00B3D49C0443}"/>
                      </a:ext>
                    </a:extLst>
                  </p:cNvPr>
                  <p:cNvSpPr/>
                  <p:nvPr/>
                </p:nvSpPr>
                <p:spPr>
                  <a:xfrm>
                    <a:off x="5895142" y="2207801"/>
                    <a:ext cx="92118" cy="88171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5905" h="5652" extrusionOk="0">
                        <a:moveTo>
                          <a:pt x="5253" y="1"/>
                        </a:moveTo>
                        <a:cubicBezTo>
                          <a:pt x="3912" y="1"/>
                          <a:pt x="797" y="3913"/>
                          <a:pt x="182" y="4927"/>
                        </a:cubicBezTo>
                        <a:cubicBezTo>
                          <a:pt x="0" y="5144"/>
                          <a:pt x="73" y="5434"/>
                          <a:pt x="326" y="5579"/>
                        </a:cubicBezTo>
                        <a:cubicBezTo>
                          <a:pt x="399" y="5615"/>
                          <a:pt x="471" y="5651"/>
                          <a:pt x="544" y="5651"/>
                        </a:cubicBezTo>
                        <a:cubicBezTo>
                          <a:pt x="725" y="5651"/>
                          <a:pt x="870" y="5579"/>
                          <a:pt x="942" y="5434"/>
                        </a:cubicBezTo>
                        <a:cubicBezTo>
                          <a:pt x="1956" y="3840"/>
                          <a:pt x="4637" y="979"/>
                          <a:pt x="5253" y="943"/>
                        </a:cubicBezTo>
                        <a:cubicBezTo>
                          <a:pt x="5904" y="943"/>
                          <a:pt x="5904" y="1"/>
                          <a:pt x="5253" y="1"/>
                        </a:cubicBezTo>
                        <a:close/>
                      </a:path>
                    </a:pathLst>
                  </a:custGeom>
                  <a:grpFill/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17" name="Google Shape;1258;p47">
                    <a:extLst>
                      <a:ext uri="{FF2B5EF4-FFF2-40B4-BE49-F238E27FC236}">
                        <a16:creationId xmlns:a16="http://schemas.microsoft.com/office/drawing/2014/main" id="{59DB14F5-87EC-43B6-90DF-94A65CD36B3E}"/>
                      </a:ext>
                    </a:extLst>
                  </p:cNvPr>
                  <p:cNvSpPr/>
                  <p:nvPr/>
                </p:nvSpPr>
                <p:spPr>
                  <a:xfrm>
                    <a:off x="5972549" y="2200578"/>
                    <a:ext cx="66768" cy="62618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4280" h="4014" extrusionOk="0">
                        <a:moveTo>
                          <a:pt x="3613" y="0"/>
                        </a:moveTo>
                        <a:cubicBezTo>
                          <a:pt x="3490" y="0"/>
                          <a:pt x="3364" y="51"/>
                          <a:pt x="3261" y="174"/>
                        </a:cubicBezTo>
                        <a:cubicBezTo>
                          <a:pt x="2754" y="754"/>
                          <a:pt x="2210" y="1297"/>
                          <a:pt x="1631" y="1804"/>
                        </a:cubicBezTo>
                        <a:cubicBezTo>
                          <a:pt x="1160" y="2239"/>
                          <a:pt x="653" y="2710"/>
                          <a:pt x="182" y="3217"/>
                        </a:cubicBezTo>
                        <a:cubicBezTo>
                          <a:pt x="1" y="3398"/>
                          <a:pt x="37" y="3687"/>
                          <a:pt x="254" y="3869"/>
                        </a:cubicBezTo>
                        <a:cubicBezTo>
                          <a:pt x="327" y="3941"/>
                          <a:pt x="435" y="4013"/>
                          <a:pt x="544" y="4013"/>
                        </a:cubicBezTo>
                        <a:cubicBezTo>
                          <a:pt x="689" y="4013"/>
                          <a:pt x="798" y="3941"/>
                          <a:pt x="906" y="3832"/>
                        </a:cubicBezTo>
                        <a:cubicBezTo>
                          <a:pt x="1341" y="3398"/>
                          <a:pt x="1812" y="2927"/>
                          <a:pt x="2283" y="2492"/>
                        </a:cubicBezTo>
                        <a:cubicBezTo>
                          <a:pt x="2898" y="1949"/>
                          <a:pt x="3442" y="1369"/>
                          <a:pt x="3985" y="790"/>
                        </a:cubicBezTo>
                        <a:cubicBezTo>
                          <a:pt x="4280" y="415"/>
                          <a:pt x="3960" y="0"/>
                          <a:pt x="3613" y="0"/>
                        </a:cubicBezTo>
                        <a:close/>
                      </a:path>
                    </a:pathLst>
                  </a:custGeom>
                  <a:grpFill/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18" name="Google Shape;1259;p47">
                    <a:extLst>
                      <a:ext uri="{FF2B5EF4-FFF2-40B4-BE49-F238E27FC236}">
                        <a16:creationId xmlns:a16="http://schemas.microsoft.com/office/drawing/2014/main" id="{13472480-CEB8-4404-AF2B-03A8A23D7CB4}"/>
                      </a:ext>
                    </a:extLst>
                  </p:cNvPr>
                  <p:cNvSpPr/>
                  <p:nvPr/>
                </p:nvSpPr>
                <p:spPr>
                  <a:xfrm>
                    <a:off x="5653295" y="1253830"/>
                    <a:ext cx="46348" cy="5499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971" h="3525" extrusionOk="0">
                        <a:moveTo>
                          <a:pt x="2423" y="1"/>
                        </a:moveTo>
                        <a:cubicBezTo>
                          <a:pt x="2312" y="1"/>
                          <a:pt x="2199" y="38"/>
                          <a:pt x="2102" y="120"/>
                        </a:cubicBezTo>
                        <a:cubicBezTo>
                          <a:pt x="1558" y="663"/>
                          <a:pt x="1087" y="1243"/>
                          <a:pt x="725" y="1931"/>
                        </a:cubicBezTo>
                        <a:cubicBezTo>
                          <a:pt x="544" y="2257"/>
                          <a:pt x="363" y="2547"/>
                          <a:pt x="182" y="2800"/>
                        </a:cubicBezTo>
                        <a:cubicBezTo>
                          <a:pt x="1" y="2981"/>
                          <a:pt x="37" y="3307"/>
                          <a:pt x="254" y="3452"/>
                        </a:cubicBezTo>
                        <a:cubicBezTo>
                          <a:pt x="327" y="3489"/>
                          <a:pt x="435" y="3525"/>
                          <a:pt x="544" y="3525"/>
                        </a:cubicBezTo>
                        <a:cubicBezTo>
                          <a:pt x="689" y="3525"/>
                          <a:pt x="834" y="3452"/>
                          <a:pt x="906" y="3344"/>
                        </a:cubicBezTo>
                        <a:cubicBezTo>
                          <a:pt x="1124" y="3054"/>
                          <a:pt x="1341" y="2764"/>
                          <a:pt x="1522" y="2402"/>
                        </a:cubicBezTo>
                        <a:cubicBezTo>
                          <a:pt x="1848" y="1822"/>
                          <a:pt x="2246" y="1315"/>
                          <a:pt x="2717" y="844"/>
                        </a:cubicBezTo>
                        <a:cubicBezTo>
                          <a:pt x="2935" y="663"/>
                          <a:pt x="2971" y="374"/>
                          <a:pt x="2790" y="156"/>
                        </a:cubicBezTo>
                        <a:cubicBezTo>
                          <a:pt x="2690" y="57"/>
                          <a:pt x="2558" y="1"/>
                          <a:pt x="2423" y="1"/>
                        </a:cubicBezTo>
                        <a:close/>
                      </a:path>
                    </a:pathLst>
                  </a:custGeom>
                  <a:grpFill/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19" name="Google Shape;1260;p47">
                    <a:extLst>
                      <a:ext uri="{FF2B5EF4-FFF2-40B4-BE49-F238E27FC236}">
                        <a16:creationId xmlns:a16="http://schemas.microsoft.com/office/drawing/2014/main" id="{CBD34C3B-AA22-43DB-B74E-AE97CBD96E0D}"/>
                      </a:ext>
                    </a:extLst>
                  </p:cNvPr>
                  <p:cNvSpPr/>
                  <p:nvPr/>
                </p:nvSpPr>
                <p:spPr>
                  <a:xfrm>
                    <a:off x="5717458" y="1246482"/>
                    <a:ext cx="39406" cy="33056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526" h="2119" extrusionOk="0">
                        <a:moveTo>
                          <a:pt x="1813" y="0"/>
                        </a:moveTo>
                        <a:cubicBezTo>
                          <a:pt x="1710" y="0"/>
                          <a:pt x="1602" y="36"/>
                          <a:pt x="1502" y="120"/>
                        </a:cubicBezTo>
                        <a:cubicBezTo>
                          <a:pt x="1104" y="482"/>
                          <a:pt x="705" y="917"/>
                          <a:pt x="307" y="1315"/>
                        </a:cubicBezTo>
                        <a:cubicBezTo>
                          <a:pt x="1" y="1621"/>
                          <a:pt x="205" y="2119"/>
                          <a:pt x="591" y="2119"/>
                        </a:cubicBezTo>
                        <a:cubicBezTo>
                          <a:pt x="616" y="2119"/>
                          <a:pt x="642" y="2117"/>
                          <a:pt x="669" y="2112"/>
                        </a:cubicBezTo>
                        <a:cubicBezTo>
                          <a:pt x="778" y="2112"/>
                          <a:pt x="922" y="2076"/>
                          <a:pt x="995" y="1967"/>
                        </a:cubicBezTo>
                        <a:cubicBezTo>
                          <a:pt x="1357" y="1569"/>
                          <a:pt x="1756" y="1171"/>
                          <a:pt x="2154" y="808"/>
                        </a:cubicBezTo>
                        <a:cubicBezTo>
                          <a:pt x="2525" y="494"/>
                          <a:pt x="2199" y="0"/>
                          <a:pt x="1813" y="0"/>
                        </a:cubicBezTo>
                        <a:close/>
                      </a:path>
                    </a:pathLst>
                  </a:custGeom>
                  <a:grpFill/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20" name="Google Shape;1261;p47">
                    <a:extLst>
                      <a:ext uri="{FF2B5EF4-FFF2-40B4-BE49-F238E27FC236}">
                        <a16:creationId xmlns:a16="http://schemas.microsoft.com/office/drawing/2014/main" id="{29219A1E-484E-4D22-A350-E6E7FB2ABE14}"/>
                      </a:ext>
                    </a:extLst>
                  </p:cNvPr>
                  <p:cNvSpPr/>
                  <p:nvPr/>
                </p:nvSpPr>
                <p:spPr>
                  <a:xfrm>
                    <a:off x="4952637" y="2273945"/>
                    <a:ext cx="55505" cy="6215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3558" h="3984" extrusionOk="0">
                        <a:moveTo>
                          <a:pt x="2894" y="0"/>
                        </a:moveTo>
                        <a:cubicBezTo>
                          <a:pt x="2786" y="0"/>
                          <a:pt x="2673" y="43"/>
                          <a:pt x="2572" y="144"/>
                        </a:cubicBezTo>
                        <a:cubicBezTo>
                          <a:pt x="1956" y="759"/>
                          <a:pt x="1377" y="1448"/>
                          <a:pt x="906" y="2172"/>
                        </a:cubicBezTo>
                        <a:cubicBezTo>
                          <a:pt x="688" y="2534"/>
                          <a:pt x="435" y="2896"/>
                          <a:pt x="145" y="3222"/>
                        </a:cubicBezTo>
                        <a:cubicBezTo>
                          <a:pt x="0" y="3440"/>
                          <a:pt x="36" y="3729"/>
                          <a:pt x="254" y="3911"/>
                        </a:cubicBezTo>
                        <a:cubicBezTo>
                          <a:pt x="326" y="3947"/>
                          <a:pt x="435" y="3983"/>
                          <a:pt x="544" y="3983"/>
                        </a:cubicBezTo>
                        <a:cubicBezTo>
                          <a:pt x="688" y="3983"/>
                          <a:pt x="797" y="3947"/>
                          <a:pt x="906" y="3802"/>
                        </a:cubicBezTo>
                        <a:cubicBezTo>
                          <a:pt x="1196" y="3476"/>
                          <a:pt x="1449" y="3077"/>
                          <a:pt x="1703" y="2715"/>
                        </a:cubicBezTo>
                        <a:cubicBezTo>
                          <a:pt x="2137" y="2027"/>
                          <a:pt x="2644" y="1411"/>
                          <a:pt x="3224" y="796"/>
                        </a:cubicBezTo>
                        <a:cubicBezTo>
                          <a:pt x="3558" y="462"/>
                          <a:pt x="3251" y="0"/>
                          <a:pt x="2894" y="0"/>
                        </a:cubicBezTo>
                        <a:close/>
                      </a:path>
                    </a:pathLst>
                  </a:custGeom>
                  <a:grpFill/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</p:grpSp>
            <p:sp>
              <p:nvSpPr>
                <p:cNvPr id="10" name="Rectangle 14">
                  <a:extLst>
                    <a:ext uri="{FF2B5EF4-FFF2-40B4-BE49-F238E27FC236}">
                      <a16:creationId xmlns:a16="http://schemas.microsoft.com/office/drawing/2014/main" id="{8B3309D0-2EA3-4118-A785-33D96EF0C1C5}"/>
                    </a:ext>
                  </a:extLst>
                </p:cNvPr>
                <p:cNvSpPr/>
                <p:nvPr/>
              </p:nvSpPr>
              <p:spPr>
                <a:xfrm>
                  <a:off x="3161301" y="1767517"/>
                  <a:ext cx="615357" cy="371363"/>
                </a:xfrm>
                <a:custGeom>
                  <a:avLst/>
                  <a:gdLst>
                    <a:gd name="connsiteX0" fmla="*/ 0 w 1059873"/>
                    <a:gd name="connsiteY0" fmla="*/ 0 h 561109"/>
                    <a:gd name="connsiteX1" fmla="*/ 1059873 w 1059873"/>
                    <a:gd name="connsiteY1" fmla="*/ 0 h 561109"/>
                    <a:gd name="connsiteX2" fmla="*/ 1059873 w 1059873"/>
                    <a:gd name="connsiteY2" fmla="*/ 561109 h 561109"/>
                    <a:gd name="connsiteX3" fmla="*/ 0 w 1059873"/>
                    <a:gd name="connsiteY3" fmla="*/ 561109 h 561109"/>
                    <a:gd name="connsiteX4" fmla="*/ 0 w 1059873"/>
                    <a:gd name="connsiteY4" fmla="*/ 0 h 561109"/>
                    <a:gd name="connsiteX0" fmla="*/ 23813 w 1059873"/>
                    <a:gd name="connsiteY0" fmla="*/ 23812 h 561109"/>
                    <a:gd name="connsiteX1" fmla="*/ 1059873 w 1059873"/>
                    <a:gd name="connsiteY1" fmla="*/ 0 h 561109"/>
                    <a:gd name="connsiteX2" fmla="*/ 1059873 w 1059873"/>
                    <a:gd name="connsiteY2" fmla="*/ 561109 h 561109"/>
                    <a:gd name="connsiteX3" fmla="*/ 0 w 1059873"/>
                    <a:gd name="connsiteY3" fmla="*/ 561109 h 561109"/>
                    <a:gd name="connsiteX4" fmla="*/ 23813 w 1059873"/>
                    <a:gd name="connsiteY4" fmla="*/ 23812 h 561109"/>
                    <a:gd name="connsiteX0" fmla="*/ 33338 w 1059873"/>
                    <a:gd name="connsiteY0" fmla="*/ 66675 h 561109"/>
                    <a:gd name="connsiteX1" fmla="*/ 1059873 w 1059873"/>
                    <a:gd name="connsiteY1" fmla="*/ 0 h 561109"/>
                    <a:gd name="connsiteX2" fmla="*/ 1059873 w 1059873"/>
                    <a:gd name="connsiteY2" fmla="*/ 561109 h 561109"/>
                    <a:gd name="connsiteX3" fmla="*/ 0 w 1059873"/>
                    <a:gd name="connsiteY3" fmla="*/ 561109 h 561109"/>
                    <a:gd name="connsiteX4" fmla="*/ 33338 w 1059873"/>
                    <a:gd name="connsiteY4" fmla="*/ 66675 h 561109"/>
                    <a:gd name="connsiteX0" fmla="*/ 38101 w 1059873"/>
                    <a:gd name="connsiteY0" fmla="*/ 28575 h 561109"/>
                    <a:gd name="connsiteX1" fmla="*/ 1059873 w 1059873"/>
                    <a:gd name="connsiteY1" fmla="*/ 0 h 561109"/>
                    <a:gd name="connsiteX2" fmla="*/ 1059873 w 1059873"/>
                    <a:gd name="connsiteY2" fmla="*/ 561109 h 561109"/>
                    <a:gd name="connsiteX3" fmla="*/ 0 w 1059873"/>
                    <a:gd name="connsiteY3" fmla="*/ 561109 h 561109"/>
                    <a:gd name="connsiteX4" fmla="*/ 38101 w 1059873"/>
                    <a:gd name="connsiteY4" fmla="*/ 28575 h 561109"/>
                    <a:gd name="connsiteX0" fmla="*/ 138114 w 1159886"/>
                    <a:gd name="connsiteY0" fmla="*/ 28575 h 561109"/>
                    <a:gd name="connsiteX1" fmla="*/ 1159886 w 1159886"/>
                    <a:gd name="connsiteY1" fmla="*/ 0 h 561109"/>
                    <a:gd name="connsiteX2" fmla="*/ 1159886 w 1159886"/>
                    <a:gd name="connsiteY2" fmla="*/ 561109 h 561109"/>
                    <a:gd name="connsiteX3" fmla="*/ 0 w 1159886"/>
                    <a:gd name="connsiteY3" fmla="*/ 551584 h 561109"/>
                    <a:gd name="connsiteX4" fmla="*/ 138114 w 1159886"/>
                    <a:gd name="connsiteY4" fmla="*/ 28575 h 561109"/>
                    <a:gd name="connsiteX0" fmla="*/ 138114 w 1259898"/>
                    <a:gd name="connsiteY0" fmla="*/ 0 h 532534"/>
                    <a:gd name="connsiteX1" fmla="*/ 1259898 w 1259898"/>
                    <a:gd name="connsiteY1" fmla="*/ 19050 h 532534"/>
                    <a:gd name="connsiteX2" fmla="*/ 1159886 w 1259898"/>
                    <a:gd name="connsiteY2" fmla="*/ 532534 h 532534"/>
                    <a:gd name="connsiteX3" fmla="*/ 0 w 1259898"/>
                    <a:gd name="connsiteY3" fmla="*/ 523009 h 532534"/>
                    <a:gd name="connsiteX4" fmla="*/ 138114 w 1259898"/>
                    <a:gd name="connsiteY4" fmla="*/ 0 h 532534"/>
                    <a:gd name="connsiteX0" fmla="*/ 138114 w 1259898"/>
                    <a:gd name="connsiteY0" fmla="*/ 0 h 570634"/>
                    <a:gd name="connsiteX1" fmla="*/ 1259898 w 1259898"/>
                    <a:gd name="connsiteY1" fmla="*/ 19050 h 570634"/>
                    <a:gd name="connsiteX2" fmla="*/ 1112261 w 1259898"/>
                    <a:gd name="connsiteY2" fmla="*/ 570634 h 570634"/>
                    <a:gd name="connsiteX3" fmla="*/ 0 w 1259898"/>
                    <a:gd name="connsiteY3" fmla="*/ 523009 h 570634"/>
                    <a:gd name="connsiteX4" fmla="*/ 138114 w 1259898"/>
                    <a:gd name="connsiteY4" fmla="*/ 0 h 570634"/>
                    <a:gd name="connsiteX0" fmla="*/ 138114 w 1259898"/>
                    <a:gd name="connsiteY0" fmla="*/ 0 h 570634"/>
                    <a:gd name="connsiteX1" fmla="*/ 1259898 w 1259898"/>
                    <a:gd name="connsiteY1" fmla="*/ 19050 h 570634"/>
                    <a:gd name="connsiteX2" fmla="*/ 1112261 w 1259898"/>
                    <a:gd name="connsiteY2" fmla="*/ 570634 h 570634"/>
                    <a:gd name="connsiteX3" fmla="*/ 255877 w 1259898"/>
                    <a:gd name="connsiteY3" fmla="*/ 548119 h 570634"/>
                    <a:gd name="connsiteX4" fmla="*/ 0 w 1259898"/>
                    <a:gd name="connsiteY4" fmla="*/ 523009 h 570634"/>
                    <a:gd name="connsiteX5" fmla="*/ 138114 w 1259898"/>
                    <a:gd name="connsiteY5" fmla="*/ 0 h 570634"/>
                    <a:gd name="connsiteX0" fmla="*/ 138114 w 1259898"/>
                    <a:gd name="connsiteY0" fmla="*/ 0 h 570634"/>
                    <a:gd name="connsiteX1" fmla="*/ 1259898 w 1259898"/>
                    <a:gd name="connsiteY1" fmla="*/ 19050 h 570634"/>
                    <a:gd name="connsiteX2" fmla="*/ 1112261 w 1259898"/>
                    <a:gd name="connsiteY2" fmla="*/ 570634 h 570634"/>
                    <a:gd name="connsiteX3" fmla="*/ 255877 w 1259898"/>
                    <a:gd name="connsiteY3" fmla="*/ 548119 h 570634"/>
                    <a:gd name="connsiteX4" fmla="*/ 0 w 1259898"/>
                    <a:gd name="connsiteY4" fmla="*/ 523009 h 570634"/>
                    <a:gd name="connsiteX5" fmla="*/ 138114 w 1259898"/>
                    <a:gd name="connsiteY5" fmla="*/ 0 h 570634"/>
                    <a:gd name="connsiteX0" fmla="*/ 138114 w 1259898"/>
                    <a:gd name="connsiteY0" fmla="*/ 0 h 570634"/>
                    <a:gd name="connsiteX1" fmla="*/ 1259898 w 1259898"/>
                    <a:gd name="connsiteY1" fmla="*/ 19050 h 570634"/>
                    <a:gd name="connsiteX2" fmla="*/ 1112261 w 1259898"/>
                    <a:gd name="connsiteY2" fmla="*/ 570634 h 570634"/>
                    <a:gd name="connsiteX3" fmla="*/ 255877 w 1259898"/>
                    <a:gd name="connsiteY3" fmla="*/ 548119 h 570634"/>
                    <a:gd name="connsiteX4" fmla="*/ 0 w 1259898"/>
                    <a:gd name="connsiteY4" fmla="*/ 523009 h 570634"/>
                    <a:gd name="connsiteX5" fmla="*/ 138114 w 1259898"/>
                    <a:gd name="connsiteY5" fmla="*/ 0 h 570634"/>
                    <a:gd name="connsiteX0" fmla="*/ 138114 w 1259898"/>
                    <a:gd name="connsiteY0" fmla="*/ 0 h 570634"/>
                    <a:gd name="connsiteX1" fmla="*/ 1259898 w 1259898"/>
                    <a:gd name="connsiteY1" fmla="*/ 19050 h 570634"/>
                    <a:gd name="connsiteX2" fmla="*/ 1112261 w 1259898"/>
                    <a:gd name="connsiteY2" fmla="*/ 570634 h 570634"/>
                    <a:gd name="connsiteX3" fmla="*/ 255877 w 1259898"/>
                    <a:gd name="connsiteY3" fmla="*/ 548119 h 570634"/>
                    <a:gd name="connsiteX4" fmla="*/ 0 w 1259898"/>
                    <a:gd name="connsiteY4" fmla="*/ 523009 h 570634"/>
                    <a:gd name="connsiteX5" fmla="*/ 138114 w 1259898"/>
                    <a:gd name="connsiteY5" fmla="*/ 0 h 570634"/>
                    <a:gd name="connsiteX0" fmla="*/ 138114 w 1259898"/>
                    <a:gd name="connsiteY0" fmla="*/ 0 h 570634"/>
                    <a:gd name="connsiteX1" fmla="*/ 1259898 w 1259898"/>
                    <a:gd name="connsiteY1" fmla="*/ 19050 h 570634"/>
                    <a:gd name="connsiteX2" fmla="*/ 1112261 w 1259898"/>
                    <a:gd name="connsiteY2" fmla="*/ 570634 h 570634"/>
                    <a:gd name="connsiteX3" fmla="*/ 255877 w 1259898"/>
                    <a:gd name="connsiteY3" fmla="*/ 548119 h 570634"/>
                    <a:gd name="connsiteX4" fmla="*/ 0 w 1259898"/>
                    <a:gd name="connsiteY4" fmla="*/ 523009 h 570634"/>
                    <a:gd name="connsiteX5" fmla="*/ 138114 w 1259898"/>
                    <a:gd name="connsiteY5" fmla="*/ 0 h 570634"/>
                    <a:gd name="connsiteX0" fmla="*/ 147639 w 1269423"/>
                    <a:gd name="connsiteY0" fmla="*/ 0 h 570634"/>
                    <a:gd name="connsiteX1" fmla="*/ 1269423 w 1269423"/>
                    <a:gd name="connsiteY1" fmla="*/ 19050 h 570634"/>
                    <a:gd name="connsiteX2" fmla="*/ 1121786 w 1269423"/>
                    <a:gd name="connsiteY2" fmla="*/ 570634 h 570634"/>
                    <a:gd name="connsiteX3" fmla="*/ 265402 w 1269423"/>
                    <a:gd name="connsiteY3" fmla="*/ 548119 h 570634"/>
                    <a:gd name="connsiteX4" fmla="*/ 0 w 1269423"/>
                    <a:gd name="connsiteY4" fmla="*/ 508722 h 570634"/>
                    <a:gd name="connsiteX5" fmla="*/ 147639 w 1269423"/>
                    <a:gd name="connsiteY5" fmla="*/ 0 h 570634"/>
                    <a:gd name="connsiteX0" fmla="*/ 147639 w 1269423"/>
                    <a:gd name="connsiteY0" fmla="*/ 0 h 570634"/>
                    <a:gd name="connsiteX1" fmla="*/ 1269423 w 1269423"/>
                    <a:gd name="connsiteY1" fmla="*/ 19050 h 570634"/>
                    <a:gd name="connsiteX2" fmla="*/ 1121786 w 1269423"/>
                    <a:gd name="connsiteY2" fmla="*/ 570634 h 570634"/>
                    <a:gd name="connsiteX3" fmla="*/ 265402 w 1269423"/>
                    <a:gd name="connsiteY3" fmla="*/ 548119 h 570634"/>
                    <a:gd name="connsiteX4" fmla="*/ 0 w 1269423"/>
                    <a:gd name="connsiteY4" fmla="*/ 508722 h 570634"/>
                    <a:gd name="connsiteX5" fmla="*/ 147639 w 1269423"/>
                    <a:gd name="connsiteY5" fmla="*/ 0 h 570634"/>
                    <a:gd name="connsiteX0" fmla="*/ 123826 w 1269423"/>
                    <a:gd name="connsiteY0" fmla="*/ 0 h 556347"/>
                    <a:gd name="connsiteX1" fmla="*/ 1269423 w 1269423"/>
                    <a:gd name="connsiteY1" fmla="*/ 4763 h 556347"/>
                    <a:gd name="connsiteX2" fmla="*/ 1121786 w 1269423"/>
                    <a:gd name="connsiteY2" fmla="*/ 556347 h 556347"/>
                    <a:gd name="connsiteX3" fmla="*/ 265402 w 1269423"/>
                    <a:gd name="connsiteY3" fmla="*/ 533832 h 556347"/>
                    <a:gd name="connsiteX4" fmla="*/ 0 w 1269423"/>
                    <a:gd name="connsiteY4" fmla="*/ 494435 h 556347"/>
                    <a:gd name="connsiteX5" fmla="*/ 123826 w 1269423"/>
                    <a:gd name="connsiteY5" fmla="*/ 0 h 556347"/>
                    <a:gd name="connsiteX0" fmla="*/ 123826 w 1269423"/>
                    <a:gd name="connsiteY0" fmla="*/ 0 h 556347"/>
                    <a:gd name="connsiteX1" fmla="*/ 1269423 w 1269423"/>
                    <a:gd name="connsiteY1" fmla="*/ 4763 h 556347"/>
                    <a:gd name="connsiteX2" fmla="*/ 1121786 w 1269423"/>
                    <a:gd name="connsiteY2" fmla="*/ 556347 h 556347"/>
                    <a:gd name="connsiteX3" fmla="*/ 265402 w 1269423"/>
                    <a:gd name="connsiteY3" fmla="*/ 533832 h 556347"/>
                    <a:gd name="connsiteX4" fmla="*/ 0 w 1269423"/>
                    <a:gd name="connsiteY4" fmla="*/ 494435 h 556347"/>
                    <a:gd name="connsiteX5" fmla="*/ 123826 w 1269423"/>
                    <a:gd name="connsiteY5" fmla="*/ 0 h 556347"/>
                    <a:gd name="connsiteX0" fmla="*/ 123826 w 1269423"/>
                    <a:gd name="connsiteY0" fmla="*/ 0 h 556347"/>
                    <a:gd name="connsiteX1" fmla="*/ 1269423 w 1269423"/>
                    <a:gd name="connsiteY1" fmla="*/ 4763 h 556347"/>
                    <a:gd name="connsiteX2" fmla="*/ 1121786 w 1269423"/>
                    <a:gd name="connsiteY2" fmla="*/ 556347 h 556347"/>
                    <a:gd name="connsiteX3" fmla="*/ 265402 w 1269423"/>
                    <a:gd name="connsiteY3" fmla="*/ 533832 h 556347"/>
                    <a:gd name="connsiteX4" fmla="*/ 0 w 1269423"/>
                    <a:gd name="connsiteY4" fmla="*/ 494435 h 556347"/>
                    <a:gd name="connsiteX5" fmla="*/ 123826 w 1269423"/>
                    <a:gd name="connsiteY5" fmla="*/ 0 h 556347"/>
                    <a:gd name="connsiteX0" fmla="*/ 123826 w 1269423"/>
                    <a:gd name="connsiteY0" fmla="*/ 47869 h 604216"/>
                    <a:gd name="connsiteX1" fmla="*/ 465428 w 1269423"/>
                    <a:gd name="connsiteY1" fmla="*/ 14964 h 604216"/>
                    <a:gd name="connsiteX2" fmla="*/ 1269423 w 1269423"/>
                    <a:gd name="connsiteY2" fmla="*/ 52632 h 604216"/>
                    <a:gd name="connsiteX3" fmla="*/ 1121786 w 1269423"/>
                    <a:gd name="connsiteY3" fmla="*/ 604216 h 604216"/>
                    <a:gd name="connsiteX4" fmla="*/ 265402 w 1269423"/>
                    <a:gd name="connsiteY4" fmla="*/ 581701 h 604216"/>
                    <a:gd name="connsiteX5" fmla="*/ 0 w 1269423"/>
                    <a:gd name="connsiteY5" fmla="*/ 542304 h 604216"/>
                    <a:gd name="connsiteX6" fmla="*/ 123826 w 1269423"/>
                    <a:gd name="connsiteY6" fmla="*/ 47869 h 604216"/>
                    <a:gd name="connsiteX0" fmla="*/ 123826 w 1269423"/>
                    <a:gd name="connsiteY0" fmla="*/ 47869 h 604216"/>
                    <a:gd name="connsiteX1" fmla="*/ 465428 w 1269423"/>
                    <a:gd name="connsiteY1" fmla="*/ 14964 h 604216"/>
                    <a:gd name="connsiteX2" fmla="*/ 1269423 w 1269423"/>
                    <a:gd name="connsiteY2" fmla="*/ 52632 h 604216"/>
                    <a:gd name="connsiteX3" fmla="*/ 1121786 w 1269423"/>
                    <a:gd name="connsiteY3" fmla="*/ 604216 h 604216"/>
                    <a:gd name="connsiteX4" fmla="*/ 265402 w 1269423"/>
                    <a:gd name="connsiteY4" fmla="*/ 581701 h 604216"/>
                    <a:gd name="connsiteX5" fmla="*/ 0 w 1269423"/>
                    <a:gd name="connsiteY5" fmla="*/ 542304 h 604216"/>
                    <a:gd name="connsiteX6" fmla="*/ 123826 w 1269423"/>
                    <a:gd name="connsiteY6" fmla="*/ 47869 h 604216"/>
                    <a:gd name="connsiteX0" fmla="*/ 123826 w 1269423"/>
                    <a:gd name="connsiteY0" fmla="*/ 47869 h 604216"/>
                    <a:gd name="connsiteX1" fmla="*/ 465428 w 1269423"/>
                    <a:gd name="connsiteY1" fmla="*/ 14964 h 604216"/>
                    <a:gd name="connsiteX2" fmla="*/ 1269423 w 1269423"/>
                    <a:gd name="connsiteY2" fmla="*/ 52632 h 604216"/>
                    <a:gd name="connsiteX3" fmla="*/ 1121786 w 1269423"/>
                    <a:gd name="connsiteY3" fmla="*/ 604216 h 604216"/>
                    <a:gd name="connsiteX4" fmla="*/ 265402 w 1269423"/>
                    <a:gd name="connsiteY4" fmla="*/ 581701 h 604216"/>
                    <a:gd name="connsiteX5" fmla="*/ 0 w 1269423"/>
                    <a:gd name="connsiteY5" fmla="*/ 542304 h 604216"/>
                    <a:gd name="connsiteX6" fmla="*/ 123826 w 1269423"/>
                    <a:gd name="connsiteY6" fmla="*/ 47869 h 604216"/>
                    <a:gd name="connsiteX0" fmla="*/ 123826 w 1269423"/>
                    <a:gd name="connsiteY0" fmla="*/ 47869 h 604216"/>
                    <a:gd name="connsiteX1" fmla="*/ 465428 w 1269423"/>
                    <a:gd name="connsiteY1" fmla="*/ 14964 h 604216"/>
                    <a:gd name="connsiteX2" fmla="*/ 1269423 w 1269423"/>
                    <a:gd name="connsiteY2" fmla="*/ 52632 h 604216"/>
                    <a:gd name="connsiteX3" fmla="*/ 1121786 w 1269423"/>
                    <a:gd name="connsiteY3" fmla="*/ 604216 h 604216"/>
                    <a:gd name="connsiteX4" fmla="*/ 265402 w 1269423"/>
                    <a:gd name="connsiteY4" fmla="*/ 581701 h 604216"/>
                    <a:gd name="connsiteX5" fmla="*/ 0 w 1269423"/>
                    <a:gd name="connsiteY5" fmla="*/ 542304 h 604216"/>
                    <a:gd name="connsiteX6" fmla="*/ 123826 w 1269423"/>
                    <a:gd name="connsiteY6" fmla="*/ 47869 h 604216"/>
                    <a:gd name="connsiteX0" fmla="*/ 123826 w 1269423"/>
                    <a:gd name="connsiteY0" fmla="*/ 57394 h 604216"/>
                    <a:gd name="connsiteX1" fmla="*/ 465428 w 1269423"/>
                    <a:gd name="connsiteY1" fmla="*/ 14964 h 604216"/>
                    <a:gd name="connsiteX2" fmla="*/ 1269423 w 1269423"/>
                    <a:gd name="connsiteY2" fmla="*/ 52632 h 604216"/>
                    <a:gd name="connsiteX3" fmla="*/ 1121786 w 1269423"/>
                    <a:gd name="connsiteY3" fmla="*/ 604216 h 604216"/>
                    <a:gd name="connsiteX4" fmla="*/ 265402 w 1269423"/>
                    <a:gd name="connsiteY4" fmla="*/ 581701 h 604216"/>
                    <a:gd name="connsiteX5" fmla="*/ 0 w 1269423"/>
                    <a:gd name="connsiteY5" fmla="*/ 542304 h 604216"/>
                    <a:gd name="connsiteX6" fmla="*/ 123826 w 1269423"/>
                    <a:gd name="connsiteY6" fmla="*/ 57394 h 604216"/>
                    <a:gd name="connsiteX0" fmla="*/ 123826 w 1269423"/>
                    <a:gd name="connsiteY0" fmla="*/ 57394 h 604216"/>
                    <a:gd name="connsiteX1" fmla="*/ 465428 w 1269423"/>
                    <a:gd name="connsiteY1" fmla="*/ 14964 h 604216"/>
                    <a:gd name="connsiteX2" fmla="*/ 1269423 w 1269423"/>
                    <a:gd name="connsiteY2" fmla="*/ 52632 h 604216"/>
                    <a:gd name="connsiteX3" fmla="*/ 1121786 w 1269423"/>
                    <a:gd name="connsiteY3" fmla="*/ 604216 h 604216"/>
                    <a:gd name="connsiteX4" fmla="*/ 265402 w 1269423"/>
                    <a:gd name="connsiteY4" fmla="*/ 581701 h 604216"/>
                    <a:gd name="connsiteX5" fmla="*/ 0 w 1269423"/>
                    <a:gd name="connsiteY5" fmla="*/ 542304 h 604216"/>
                    <a:gd name="connsiteX6" fmla="*/ 123826 w 1269423"/>
                    <a:gd name="connsiteY6" fmla="*/ 57394 h 604216"/>
                    <a:gd name="connsiteX0" fmla="*/ 123826 w 1269423"/>
                    <a:gd name="connsiteY0" fmla="*/ 50744 h 597566"/>
                    <a:gd name="connsiteX1" fmla="*/ 465428 w 1269423"/>
                    <a:gd name="connsiteY1" fmla="*/ 8314 h 597566"/>
                    <a:gd name="connsiteX2" fmla="*/ 598778 w 1269423"/>
                    <a:gd name="connsiteY2" fmla="*/ 32126 h 597566"/>
                    <a:gd name="connsiteX3" fmla="*/ 1269423 w 1269423"/>
                    <a:gd name="connsiteY3" fmla="*/ 45982 h 597566"/>
                    <a:gd name="connsiteX4" fmla="*/ 1121786 w 1269423"/>
                    <a:gd name="connsiteY4" fmla="*/ 597566 h 597566"/>
                    <a:gd name="connsiteX5" fmla="*/ 265402 w 1269423"/>
                    <a:gd name="connsiteY5" fmla="*/ 575051 h 597566"/>
                    <a:gd name="connsiteX6" fmla="*/ 0 w 1269423"/>
                    <a:gd name="connsiteY6" fmla="*/ 535654 h 597566"/>
                    <a:gd name="connsiteX7" fmla="*/ 123826 w 1269423"/>
                    <a:gd name="connsiteY7" fmla="*/ 50744 h 597566"/>
                    <a:gd name="connsiteX0" fmla="*/ 123826 w 1269423"/>
                    <a:gd name="connsiteY0" fmla="*/ 49637 h 596459"/>
                    <a:gd name="connsiteX1" fmla="*/ 465428 w 1269423"/>
                    <a:gd name="connsiteY1" fmla="*/ 7207 h 596459"/>
                    <a:gd name="connsiteX2" fmla="*/ 598778 w 1269423"/>
                    <a:gd name="connsiteY2" fmla="*/ 31019 h 596459"/>
                    <a:gd name="connsiteX3" fmla="*/ 794041 w 1269423"/>
                    <a:gd name="connsiteY3" fmla="*/ 35782 h 596459"/>
                    <a:gd name="connsiteX4" fmla="*/ 1269423 w 1269423"/>
                    <a:gd name="connsiteY4" fmla="*/ 44875 h 596459"/>
                    <a:gd name="connsiteX5" fmla="*/ 1121786 w 1269423"/>
                    <a:gd name="connsiteY5" fmla="*/ 596459 h 596459"/>
                    <a:gd name="connsiteX6" fmla="*/ 265402 w 1269423"/>
                    <a:gd name="connsiteY6" fmla="*/ 573944 h 596459"/>
                    <a:gd name="connsiteX7" fmla="*/ 0 w 1269423"/>
                    <a:gd name="connsiteY7" fmla="*/ 534547 h 596459"/>
                    <a:gd name="connsiteX8" fmla="*/ 123826 w 1269423"/>
                    <a:gd name="connsiteY8" fmla="*/ 49637 h 596459"/>
                    <a:gd name="connsiteX0" fmla="*/ 123826 w 1269423"/>
                    <a:gd name="connsiteY0" fmla="*/ 43695 h 590517"/>
                    <a:gd name="connsiteX1" fmla="*/ 465428 w 1269423"/>
                    <a:gd name="connsiteY1" fmla="*/ 1265 h 590517"/>
                    <a:gd name="connsiteX2" fmla="*/ 598778 w 1269423"/>
                    <a:gd name="connsiteY2" fmla="*/ 25077 h 590517"/>
                    <a:gd name="connsiteX3" fmla="*/ 808329 w 1269423"/>
                    <a:gd name="connsiteY3" fmla="*/ 63177 h 590517"/>
                    <a:gd name="connsiteX4" fmla="*/ 1269423 w 1269423"/>
                    <a:gd name="connsiteY4" fmla="*/ 38933 h 590517"/>
                    <a:gd name="connsiteX5" fmla="*/ 1121786 w 1269423"/>
                    <a:gd name="connsiteY5" fmla="*/ 590517 h 590517"/>
                    <a:gd name="connsiteX6" fmla="*/ 265402 w 1269423"/>
                    <a:gd name="connsiteY6" fmla="*/ 568002 h 590517"/>
                    <a:gd name="connsiteX7" fmla="*/ 0 w 1269423"/>
                    <a:gd name="connsiteY7" fmla="*/ 528605 h 590517"/>
                    <a:gd name="connsiteX8" fmla="*/ 123826 w 1269423"/>
                    <a:gd name="connsiteY8" fmla="*/ 43695 h 590517"/>
                    <a:gd name="connsiteX0" fmla="*/ 123826 w 1269423"/>
                    <a:gd name="connsiteY0" fmla="*/ 49636 h 596458"/>
                    <a:gd name="connsiteX1" fmla="*/ 465428 w 1269423"/>
                    <a:gd name="connsiteY1" fmla="*/ 7206 h 596458"/>
                    <a:gd name="connsiteX2" fmla="*/ 598778 w 1269423"/>
                    <a:gd name="connsiteY2" fmla="*/ 31018 h 596458"/>
                    <a:gd name="connsiteX3" fmla="*/ 865479 w 1269423"/>
                    <a:gd name="connsiteY3" fmla="*/ 35780 h 596458"/>
                    <a:gd name="connsiteX4" fmla="*/ 1269423 w 1269423"/>
                    <a:gd name="connsiteY4" fmla="*/ 44874 h 596458"/>
                    <a:gd name="connsiteX5" fmla="*/ 1121786 w 1269423"/>
                    <a:gd name="connsiteY5" fmla="*/ 596458 h 596458"/>
                    <a:gd name="connsiteX6" fmla="*/ 265402 w 1269423"/>
                    <a:gd name="connsiteY6" fmla="*/ 573943 h 596458"/>
                    <a:gd name="connsiteX7" fmla="*/ 0 w 1269423"/>
                    <a:gd name="connsiteY7" fmla="*/ 534546 h 596458"/>
                    <a:gd name="connsiteX8" fmla="*/ 123826 w 1269423"/>
                    <a:gd name="connsiteY8" fmla="*/ 49636 h 596458"/>
                    <a:gd name="connsiteX0" fmla="*/ 123826 w 1269423"/>
                    <a:gd name="connsiteY0" fmla="*/ 49636 h 596458"/>
                    <a:gd name="connsiteX1" fmla="*/ 465428 w 1269423"/>
                    <a:gd name="connsiteY1" fmla="*/ 7206 h 596458"/>
                    <a:gd name="connsiteX2" fmla="*/ 598778 w 1269423"/>
                    <a:gd name="connsiteY2" fmla="*/ 31018 h 596458"/>
                    <a:gd name="connsiteX3" fmla="*/ 865479 w 1269423"/>
                    <a:gd name="connsiteY3" fmla="*/ 35780 h 596458"/>
                    <a:gd name="connsiteX4" fmla="*/ 1269423 w 1269423"/>
                    <a:gd name="connsiteY4" fmla="*/ 44874 h 596458"/>
                    <a:gd name="connsiteX5" fmla="*/ 1121786 w 1269423"/>
                    <a:gd name="connsiteY5" fmla="*/ 596458 h 596458"/>
                    <a:gd name="connsiteX6" fmla="*/ 265402 w 1269423"/>
                    <a:gd name="connsiteY6" fmla="*/ 573943 h 596458"/>
                    <a:gd name="connsiteX7" fmla="*/ 0 w 1269423"/>
                    <a:gd name="connsiteY7" fmla="*/ 534546 h 596458"/>
                    <a:gd name="connsiteX8" fmla="*/ 123826 w 1269423"/>
                    <a:gd name="connsiteY8" fmla="*/ 49636 h 596458"/>
                    <a:gd name="connsiteX0" fmla="*/ 123826 w 1269423"/>
                    <a:gd name="connsiteY0" fmla="*/ 49636 h 596458"/>
                    <a:gd name="connsiteX1" fmla="*/ 465428 w 1269423"/>
                    <a:gd name="connsiteY1" fmla="*/ 7206 h 596458"/>
                    <a:gd name="connsiteX2" fmla="*/ 660691 w 1269423"/>
                    <a:gd name="connsiteY2" fmla="*/ 54830 h 596458"/>
                    <a:gd name="connsiteX3" fmla="*/ 865479 w 1269423"/>
                    <a:gd name="connsiteY3" fmla="*/ 35780 h 596458"/>
                    <a:gd name="connsiteX4" fmla="*/ 1269423 w 1269423"/>
                    <a:gd name="connsiteY4" fmla="*/ 44874 h 596458"/>
                    <a:gd name="connsiteX5" fmla="*/ 1121786 w 1269423"/>
                    <a:gd name="connsiteY5" fmla="*/ 596458 h 596458"/>
                    <a:gd name="connsiteX6" fmla="*/ 265402 w 1269423"/>
                    <a:gd name="connsiteY6" fmla="*/ 573943 h 596458"/>
                    <a:gd name="connsiteX7" fmla="*/ 0 w 1269423"/>
                    <a:gd name="connsiteY7" fmla="*/ 534546 h 596458"/>
                    <a:gd name="connsiteX8" fmla="*/ 123826 w 1269423"/>
                    <a:gd name="connsiteY8" fmla="*/ 49636 h 596458"/>
                    <a:gd name="connsiteX0" fmla="*/ 123826 w 1269423"/>
                    <a:gd name="connsiteY0" fmla="*/ 49636 h 596458"/>
                    <a:gd name="connsiteX1" fmla="*/ 465428 w 1269423"/>
                    <a:gd name="connsiteY1" fmla="*/ 7206 h 596458"/>
                    <a:gd name="connsiteX2" fmla="*/ 679741 w 1269423"/>
                    <a:gd name="connsiteY2" fmla="*/ 73880 h 596458"/>
                    <a:gd name="connsiteX3" fmla="*/ 865479 w 1269423"/>
                    <a:gd name="connsiteY3" fmla="*/ 35780 h 596458"/>
                    <a:gd name="connsiteX4" fmla="*/ 1269423 w 1269423"/>
                    <a:gd name="connsiteY4" fmla="*/ 44874 h 596458"/>
                    <a:gd name="connsiteX5" fmla="*/ 1121786 w 1269423"/>
                    <a:gd name="connsiteY5" fmla="*/ 596458 h 596458"/>
                    <a:gd name="connsiteX6" fmla="*/ 265402 w 1269423"/>
                    <a:gd name="connsiteY6" fmla="*/ 573943 h 596458"/>
                    <a:gd name="connsiteX7" fmla="*/ 0 w 1269423"/>
                    <a:gd name="connsiteY7" fmla="*/ 534546 h 596458"/>
                    <a:gd name="connsiteX8" fmla="*/ 123826 w 1269423"/>
                    <a:gd name="connsiteY8" fmla="*/ 49636 h 596458"/>
                    <a:gd name="connsiteX0" fmla="*/ 123826 w 1269423"/>
                    <a:gd name="connsiteY0" fmla="*/ 45668 h 592490"/>
                    <a:gd name="connsiteX1" fmla="*/ 465428 w 1269423"/>
                    <a:gd name="connsiteY1" fmla="*/ 3238 h 592490"/>
                    <a:gd name="connsiteX2" fmla="*/ 679741 w 1269423"/>
                    <a:gd name="connsiteY2" fmla="*/ 69912 h 592490"/>
                    <a:gd name="connsiteX3" fmla="*/ 865479 w 1269423"/>
                    <a:gd name="connsiteY3" fmla="*/ 31812 h 592490"/>
                    <a:gd name="connsiteX4" fmla="*/ 1065503 w 1269423"/>
                    <a:gd name="connsiteY4" fmla="*/ 50863 h 592490"/>
                    <a:gd name="connsiteX5" fmla="*/ 1269423 w 1269423"/>
                    <a:gd name="connsiteY5" fmla="*/ 40906 h 592490"/>
                    <a:gd name="connsiteX6" fmla="*/ 1121786 w 1269423"/>
                    <a:gd name="connsiteY6" fmla="*/ 592490 h 592490"/>
                    <a:gd name="connsiteX7" fmla="*/ 265402 w 1269423"/>
                    <a:gd name="connsiteY7" fmla="*/ 569975 h 592490"/>
                    <a:gd name="connsiteX8" fmla="*/ 0 w 1269423"/>
                    <a:gd name="connsiteY8" fmla="*/ 530578 h 592490"/>
                    <a:gd name="connsiteX9" fmla="*/ 123826 w 1269423"/>
                    <a:gd name="connsiteY9" fmla="*/ 45668 h 592490"/>
                    <a:gd name="connsiteX0" fmla="*/ 123826 w 1269423"/>
                    <a:gd name="connsiteY0" fmla="*/ 42949 h 589771"/>
                    <a:gd name="connsiteX1" fmla="*/ 465428 w 1269423"/>
                    <a:gd name="connsiteY1" fmla="*/ 519 h 589771"/>
                    <a:gd name="connsiteX2" fmla="*/ 679741 w 1269423"/>
                    <a:gd name="connsiteY2" fmla="*/ 67193 h 589771"/>
                    <a:gd name="connsiteX3" fmla="*/ 865479 w 1269423"/>
                    <a:gd name="connsiteY3" fmla="*/ 29093 h 589771"/>
                    <a:gd name="connsiteX4" fmla="*/ 1065503 w 1269423"/>
                    <a:gd name="connsiteY4" fmla="*/ 48144 h 589771"/>
                    <a:gd name="connsiteX5" fmla="*/ 1269423 w 1269423"/>
                    <a:gd name="connsiteY5" fmla="*/ 38187 h 589771"/>
                    <a:gd name="connsiteX6" fmla="*/ 1121786 w 1269423"/>
                    <a:gd name="connsiteY6" fmla="*/ 589771 h 589771"/>
                    <a:gd name="connsiteX7" fmla="*/ 265402 w 1269423"/>
                    <a:gd name="connsiteY7" fmla="*/ 567256 h 589771"/>
                    <a:gd name="connsiteX8" fmla="*/ 0 w 1269423"/>
                    <a:gd name="connsiteY8" fmla="*/ 527859 h 589771"/>
                    <a:gd name="connsiteX9" fmla="*/ 123826 w 1269423"/>
                    <a:gd name="connsiteY9" fmla="*/ 42949 h 589771"/>
                    <a:gd name="connsiteX0" fmla="*/ 123826 w 1269423"/>
                    <a:gd name="connsiteY0" fmla="*/ 42949 h 589771"/>
                    <a:gd name="connsiteX1" fmla="*/ 465428 w 1269423"/>
                    <a:gd name="connsiteY1" fmla="*/ 519 h 589771"/>
                    <a:gd name="connsiteX2" fmla="*/ 679741 w 1269423"/>
                    <a:gd name="connsiteY2" fmla="*/ 67193 h 589771"/>
                    <a:gd name="connsiteX3" fmla="*/ 865479 w 1269423"/>
                    <a:gd name="connsiteY3" fmla="*/ 29093 h 589771"/>
                    <a:gd name="connsiteX4" fmla="*/ 1065503 w 1269423"/>
                    <a:gd name="connsiteY4" fmla="*/ 48144 h 589771"/>
                    <a:gd name="connsiteX5" fmla="*/ 1269423 w 1269423"/>
                    <a:gd name="connsiteY5" fmla="*/ 38187 h 589771"/>
                    <a:gd name="connsiteX6" fmla="*/ 1121786 w 1269423"/>
                    <a:gd name="connsiteY6" fmla="*/ 589771 h 589771"/>
                    <a:gd name="connsiteX7" fmla="*/ 265402 w 1269423"/>
                    <a:gd name="connsiteY7" fmla="*/ 567256 h 589771"/>
                    <a:gd name="connsiteX8" fmla="*/ 0 w 1269423"/>
                    <a:gd name="connsiteY8" fmla="*/ 527859 h 589771"/>
                    <a:gd name="connsiteX9" fmla="*/ 123826 w 1269423"/>
                    <a:gd name="connsiteY9" fmla="*/ 42949 h 589771"/>
                    <a:gd name="connsiteX0" fmla="*/ 123826 w 1269423"/>
                    <a:gd name="connsiteY0" fmla="*/ 42949 h 589771"/>
                    <a:gd name="connsiteX1" fmla="*/ 465428 w 1269423"/>
                    <a:gd name="connsiteY1" fmla="*/ 519 h 589771"/>
                    <a:gd name="connsiteX2" fmla="*/ 679741 w 1269423"/>
                    <a:gd name="connsiteY2" fmla="*/ 67193 h 589771"/>
                    <a:gd name="connsiteX3" fmla="*/ 865479 w 1269423"/>
                    <a:gd name="connsiteY3" fmla="*/ 29093 h 589771"/>
                    <a:gd name="connsiteX4" fmla="*/ 1065503 w 1269423"/>
                    <a:gd name="connsiteY4" fmla="*/ 48144 h 589771"/>
                    <a:gd name="connsiteX5" fmla="*/ 1269423 w 1269423"/>
                    <a:gd name="connsiteY5" fmla="*/ 38187 h 589771"/>
                    <a:gd name="connsiteX6" fmla="*/ 1121786 w 1269423"/>
                    <a:gd name="connsiteY6" fmla="*/ 589771 h 589771"/>
                    <a:gd name="connsiteX7" fmla="*/ 265402 w 1269423"/>
                    <a:gd name="connsiteY7" fmla="*/ 567256 h 589771"/>
                    <a:gd name="connsiteX8" fmla="*/ 0 w 1269423"/>
                    <a:gd name="connsiteY8" fmla="*/ 527859 h 589771"/>
                    <a:gd name="connsiteX9" fmla="*/ 123826 w 1269423"/>
                    <a:gd name="connsiteY9" fmla="*/ 42949 h 589771"/>
                    <a:gd name="connsiteX0" fmla="*/ 123826 w 1269423"/>
                    <a:gd name="connsiteY0" fmla="*/ 42949 h 589771"/>
                    <a:gd name="connsiteX1" fmla="*/ 465428 w 1269423"/>
                    <a:gd name="connsiteY1" fmla="*/ 519 h 589771"/>
                    <a:gd name="connsiteX2" fmla="*/ 679741 w 1269423"/>
                    <a:gd name="connsiteY2" fmla="*/ 67193 h 589771"/>
                    <a:gd name="connsiteX3" fmla="*/ 865479 w 1269423"/>
                    <a:gd name="connsiteY3" fmla="*/ 29093 h 589771"/>
                    <a:gd name="connsiteX4" fmla="*/ 1046453 w 1269423"/>
                    <a:gd name="connsiteY4" fmla="*/ 57669 h 589771"/>
                    <a:gd name="connsiteX5" fmla="*/ 1269423 w 1269423"/>
                    <a:gd name="connsiteY5" fmla="*/ 38187 h 589771"/>
                    <a:gd name="connsiteX6" fmla="*/ 1121786 w 1269423"/>
                    <a:gd name="connsiteY6" fmla="*/ 589771 h 589771"/>
                    <a:gd name="connsiteX7" fmla="*/ 265402 w 1269423"/>
                    <a:gd name="connsiteY7" fmla="*/ 567256 h 589771"/>
                    <a:gd name="connsiteX8" fmla="*/ 0 w 1269423"/>
                    <a:gd name="connsiteY8" fmla="*/ 527859 h 589771"/>
                    <a:gd name="connsiteX9" fmla="*/ 123826 w 1269423"/>
                    <a:gd name="connsiteY9" fmla="*/ 42949 h 589771"/>
                    <a:gd name="connsiteX0" fmla="*/ 123826 w 1269423"/>
                    <a:gd name="connsiteY0" fmla="*/ 42949 h 589771"/>
                    <a:gd name="connsiteX1" fmla="*/ 465428 w 1269423"/>
                    <a:gd name="connsiteY1" fmla="*/ 519 h 589771"/>
                    <a:gd name="connsiteX2" fmla="*/ 679741 w 1269423"/>
                    <a:gd name="connsiteY2" fmla="*/ 67193 h 589771"/>
                    <a:gd name="connsiteX3" fmla="*/ 865479 w 1269423"/>
                    <a:gd name="connsiteY3" fmla="*/ 29093 h 589771"/>
                    <a:gd name="connsiteX4" fmla="*/ 1046453 w 1269423"/>
                    <a:gd name="connsiteY4" fmla="*/ 57669 h 589771"/>
                    <a:gd name="connsiteX5" fmla="*/ 1269423 w 1269423"/>
                    <a:gd name="connsiteY5" fmla="*/ 38187 h 589771"/>
                    <a:gd name="connsiteX6" fmla="*/ 1121786 w 1269423"/>
                    <a:gd name="connsiteY6" fmla="*/ 589771 h 589771"/>
                    <a:gd name="connsiteX7" fmla="*/ 265402 w 1269423"/>
                    <a:gd name="connsiteY7" fmla="*/ 567256 h 589771"/>
                    <a:gd name="connsiteX8" fmla="*/ 0 w 1269423"/>
                    <a:gd name="connsiteY8" fmla="*/ 527859 h 589771"/>
                    <a:gd name="connsiteX9" fmla="*/ 123826 w 1269423"/>
                    <a:gd name="connsiteY9" fmla="*/ 42949 h 589771"/>
                    <a:gd name="connsiteX0" fmla="*/ 123826 w 1269423"/>
                    <a:gd name="connsiteY0" fmla="*/ 42949 h 589771"/>
                    <a:gd name="connsiteX1" fmla="*/ 465428 w 1269423"/>
                    <a:gd name="connsiteY1" fmla="*/ 519 h 589771"/>
                    <a:gd name="connsiteX2" fmla="*/ 679741 w 1269423"/>
                    <a:gd name="connsiteY2" fmla="*/ 67193 h 589771"/>
                    <a:gd name="connsiteX3" fmla="*/ 865479 w 1269423"/>
                    <a:gd name="connsiteY3" fmla="*/ 29093 h 589771"/>
                    <a:gd name="connsiteX4" fmla="*/ 1051215 w 1269423"/>
                    <a:gd name="connsiteY4" fmla="*/ 67194 h 589771"/>
                    <a:gd name="connsiteX5" fmla="*/ 1269423 w 1269423"/>
                    <a:gd name="connsiteY5" fmla="*/ 38187 h 589771"/>
                    <a:gd name="connsiteX6" fmla="*/ 1121786 w 1269423"/>
                    <a:gd name="connsiteY6" fmla="*/ 589771 h 589771"/>
                    <a:gd name="connsiteX7" fmla="*/ 265402 w 1269423"/>
                    <a:gd name="connsiteY7" fmla="*/ 567256 h 589771"/>
                    <a:gd name="connsiteX8" fmla="*/ 0 w 1269423"/>
                    <a:gd name="connsiteY8" fmla="*/ 527859 h 589771"/>
                    <a:gd name="connsiteX9" fmla="*/ 123826 w 1269423"/>
                    <a:gd name="connsiteY9" fmla="*/ 42949 h 589771"/>
                    <a:gd name="connsiteX0" fmla="*/ 123826 w 1269423"/>
                    <a:gd name="connsiteY0" fmla="*/ 42949 h 589771"/>
                    <a:gd name="connsiteX1" fmla="*/ 465428 w 1269423"/>
                    <a:gd name="connsiteY1" fmla="*/ 519 h 589771"/>
                    <a:gd name="connsiteX2" fmla="*/ 679741 w 1269423"/>
                    <a:gd name="connsiteY2" fmla="*/ 67193 h 589771"/>
                    <a:gd name="connsiteX3" fmla="*/ 865479 w 1269423"/>
                    <a:gd name="connsiteY3" fmla="*/ 29093 h 589771"/>
                    <a:gd name="connsiteX4" fmla="*/ 1051215 w 1269423"/>
                    <a:gd name="connsiteY4" fmla="*/ 76719 h 589771"/>
                    <a:gd name="connsiteX5" fmla="*/ 1269423 w 1269423"/>
                    <a:gd name="connsiteY5" fmla="*/ 38187 h 589771"/>
                    <a:gd name="connsiteX6" fmla="*/ 1121786 w 1269423"/>
                    <a:gd name="connsiteY6" fmla="*/ 589771 h 589771"/>
                    <a:gd name="connsiteX7" fmla="*/ 265402 w 1269423"/>
                    <a:gd name="connsiteY7" fmla="*/ 567256 h 589771"/>
                    <a:gd name="connsiteX8" fmla="*/ 0 w 1269423"/>
                    <a:gd name="connsiteY8" fmla="*/ 527859 h 589771"/>
                    <a:gd name="connsiteX9" fmla="*/ 123826 w 1269423"/>
                    <a:gd name="connsiteY9" fmla="*/ 42949 h 589771"/>
                    <a:gd name="connsiteX0" fmla="*/ 123826 w 1269423"/>
                    <a:gd name="connsiteY0" fmla="*/ 42949 h 621268"/>
                    <a:gd name="connsiteX1" fmla="*/ 465428 w 1269423"/>
                    <a:gd name="connsiteY1" fmla="*/ 519 h 621268"/>
                    <a:gd name="connsiteX2" fmla="*/ 679741 w 1269423"/>
                    <a:gd name="connsiteY2" fmla="*/ 67193 h 621268"/>
                    <a:gd name="connsiteX3" fmla="*/ 865479 w 1269423"/>
                    <a:gd name="connsiteY3" fmla="*/ 29093 h 621268"/>
                    <a:gd name="connsiteX4" fmla="*/ 1051215 w 1269423"/>
                    <a:gd name="connsiteY4" fmla="*/ 76719 h 621268"/>
                    <a:gd name="connsiteX5" fmla="*/ 1269423 w 1269423"/>
                    <a:gd name="connsiteY5" fmla="*/ 38187 h 621268"/>
                    <a:gd name="connsiteX6" fmla="*/ 1121786 w 1269423"/>
                    <a:gd name="connsiteY6" fmla="*/ 589771 h 621268"/>
                    <a:gd name="connsiteX7" fmla="*/ 446378 w 1269423"/>
                    <a:gd name="connsiteY7" fmla="*/ 543444 h 621268"/>
                    <a:gd name="connsiteX8" fmla="*/ 265402 w 1269423"/>
                    <a:gd name="connsiteY8" fmla="*/ 567256 h 621268"/>
                    <a:gd name="connsiteX9" fmla="*/ 0 w 1269423"/>
                    <a:gd name="connsiteY9" fmla="*/ 527859 h 621268"/>
                    <a:gd name="connsiteX10" fmla="*/ 123826 w 1269423"/>
                    <a:gd name="connsiteY10" fmla="*/ 42949 h 621268"/>
                    <a:gd name="connsiteX0" fmla="*/ 123826 w 1269423"/>
                    <a:gd name="connsiteY0" fmla="*/ 42949 h 619818"/>
                    <a:gd name="connsiteX1" fmla="*/ 465428 w 1269423"/>
                    <a:gd name="connsiteY1" fmla="*/ 519 h 619818"/>
                    <a:gd name="connsiteX2" fmla="*/ 679741 w 1269423"/>
                    <a:gd name="connsiteY2" fmla="*/ 67193 h 619818"/>
                    <a:gd name="connsiteX3" fmla="*/ 865479 w 1269423"/>
                    <a:gd name="connsiteY3" fmla="*/ 29093 h 619818"/>
                    <a:gd name="connsiteX4" fmla="*/ 1051215 w 1269423"/>
                    <a:gd name="connsiteY4" fmla="*/ 76719 h 619818"/>
                    <a:gd name="connsiteX5" fmla="*/ 1269423 w 1269423"/>
                    <a:gd name="connsiteY5" fmla="*/ 38187 h 619818"/>
                    <a:gd name="connsiteX6" fmla="*/ 1121786 w 1269423"/>
                    <a:gd name="connsiteY6" fmla="*/ 589771 h 619818"/>
                    <a:gd name="connsiteX7" fmla="*/ 470191 w 1269423"/>
                    <a:gd name="connsiteY7" fmla="*/ 533919 h 619818"/>
                    <a:gd name="connsiteX8" fmla="*/ 265402 w 1269423"/>
                    <a:gd name="connsiteY8" fmla="*/ 567256 h 619818"/>
                    <a:gd name="connsiteX9" fmla="*/ 0 w 1269423"/>
                    <a:gd name="connsiteY9" fmla="*/ 527859 h 619818"/>
                    <a:gd name="connsiteX10" fmla="*/ 123826 w 1269423"/>
                    <a:gd name="connsiteY10" fmla="*/ 42949 h 619818"/>
                    <a:gd name="connsiteX0" fmla="*/ 123826 w 1269423"/>
                    <a:gd name="connsiteY0" fmla="*/ 42949 h 620230"/>
                    <a:gd name="connsiteX1" fmla="*/ 465428 w 1269423"/>
                    <a:gd name="connsiteY1" fmla="*/ 519 h 620230"/>
                    <a:gd name="connsiteX2" fmla="*/ 679741 w 1269423"/>
                    <a:gd name="connsiteY2" fmla="*/ 67193 h 620230"/>
                    <a:gd name="connsiteX3" fmla="*/ 865479 w 1269423"/>
                    <a:gd name="connsiteY3" fmla="*/ 29093 h 620230"/>
                    <a:gd name="connsiteX4" fmla="*/ 1051215 w 1269423"/>
                    <a:gd name="connsiteY4" fmla="*/ 76719 h 620230"/>
                    <a:gd name="connsiteX5" fmla="*/ 1269423 w 1269423"/>
                    <a:gd name="connsiteY5" fmla="*/ 38187 h 620230"/>
                    <a:gd name="connsiteX6" fmla="*/ 1121786 w 1269423"/>
                    <a:gd name="connsiteY6" fmla="*/ 589771 h 620230"/>
                    <a:gd name="connsiteX7" fmla="*/ 755941 w 1269423"/>
                    <a:gd name="connsiteY7" fmla="*/ 533918 h 620230"/>
                    <a:gd name="connsiteX8" fmla="*/ 470191 w 1269423"/>
                    <a:gd name="connsiteY8" fmla="*/ 533919 h 620230"/>
                    <a:gd name="connsiteX9" fmla="*/ 265402 w 1269423"/>
                    <a:gd name="connsiteY9" fmla="*/ 567256 h 620230"/>
                    <a:gd name="connsiteX10" fmla="*/ 0 w 1269423"/>
                    <a:gd name="connsiteY10" fmla="*/ 527859 h 620230"/>
                    <a:gd name="connsiteX11" fmla="*/ 123826 w 1269423"/>
                    <a:gd name="connsiteY11" fmla="*/ 42949 h 620230"/>
                    <a:gd name="connsiteX0" fmla="*/ 123826 w 1269423"/>
                    <a:gd name="connsiteY0" fmla="*/ 42949 h 627308"/>
                    <a:gd name="connsiteX1" fmla="*/ 465428 w 1269423"/>
                    <a:gd name="connsiteY1" fmla="*/ 519 h 627308"/>
                    <a:gd name="connsiteX2" fmla="*/ 679741 w 1269423"/>
                    <a:gd name="connsiteY2" fmla="*/ 67193 h 627308"/>
                    <a:gd name="connsiteX3" fmla="*/ 865479 w 1269423"/>
                    <a:gd name="connsiteY3" fmla="*/ 29093 h 627308"/>
                    <a:gd name="connsiteX4" fmla="*/ 1051215 w 1269423"/>
                    <a:gd name="connsiteY4" fmla="*/ 76719 h 627308"/>
                    <a:gd name="connsiteX5" fmla="*/ 1269423 w 1269423"/>
                    <a:gd name="connsiteY5" fmla="*/ 38187 h 627308"/>
                    <a:gd name="connsiteX6" fmla="*/ 1121786 w 1269423"/>
                    <a:gd name="connsiteY6" fmla="*/ 589771 h 627308"/>
                    <a:gd name="connsiteX7" fmla="*/ 755941 w 1269423"/>
                    <a:gd name="connsiteY7" fmla="*/ 572018 h 627308"/>
                    <a:gd name="connsiteX8" fmla="*/ 470191 w 1269423"/>
                    <a:gd name="connsiteY8" fmla="*/ 533919 h 627308"/>
                    <a:gd name="connsiteX9" fmla="*/ 265402 w 1269423"/>
                    <a:gd name="connsiteY9" fmla="*/ 567256 h 627308"/>
                    <a:gd name="connsiteX10" fmla="*/ 0 w 1269423"/>
                    <a:gd name="connsiteY10" fmla="*/ 527859 h 627308"/>
                    <a:gd name="connsiteX11" fmla="*/ 123826 w 1269423"/>
                    <a:gd name="connsiteY11" fmla="*/ 42949 h 627308"/>
                    <a:gd name="connsiteX0" fmla="*/ 123826 w 1269423"/>
                    <a:gd name="connsiteY0" fmla="*/ 42949 h 627308"/>
                    <a:gd name="connsiteX1" fmla="*/ 465428 w 1269423"/>
                    <a:gd name="connsiteY1" fmla="*/ 519 h 627308"/>
                    <a:gd name="connsiteX2" fmla="*/ 679741 w 1269423"/>
                    <a:gd name="connsiteY2" fmla="*/ 67193 h 627308"/>
                    <a:gd name="connsiteX3" fmla="*/ 865479 w 1269423"/>
                    <a:gd name="connsiteY3" fmla="*/ 29093 h 627308"/>
                    <a:gd name="connsiteX4" fmla="*/ 1051215 w 1269423"/>
                    <a:gd name="connsiteY4" fmla="*/ 76719 h 627308"/>
                    <a:gd name="connsiteX5" fmla="*/ 1269423 w 1269423"/>
                    <a:gd name="connsiteY5" fmla="*/ 38187 h 627308"/>
                    <a:gd name="connsiteX6" fmla="*/ 1121786 w 1269423"/>
                    <a:gd name="connsiteY6" fmla="*/ 589771 h 627308"/>
                    <a:gd name="connsiteX7" fmla="*/ 755941 w 1269423"/>
                    <a:gd name="connsiteY7" fmla="*/ 572018 h 627308"/>
                    <a:gd name="connsiteX8" fmla="*/ 470191 w 1269423"/>
                    <a:gd name="connsiteY8" fmla="*/ 533919 h 627308"/>
                    <a:gd name="connsiteX9" fmla="*/ 265402 w 1269423"/>
                    <a:gd name="connsiteY9" fmla="*/ 567256 h 627308"/>
                    <a:gd name="connsiteX10" fmla="*/ 0 w 1269423"/>
                    <a:gd name="connsiteY10" fmla="*/ 527859 h 627308"/>
                    <a:gd name="connsiteX11" fmla="*/ 123826 w 1269423"/>
                    <a:gd name="connsiteY11" fmla="*/ 42949 h 627308"/>
                    <a:gd name="connsiteX0" fmla="*/ 123826 w 1269423"/>
                    <a:gd name="connsiteY0" fmla="*/ 42949 h 627308"/>
                    <a:gd name="connsiteX1" fmla="*/ 465428 w 1269423"/>
                    <a:gd name="connsiteY1" fmla="*/ 519 h 627308"/>
                    <a:gd name="connsiteX2" fmla="*/ 679741 w 1269423"/>
                    <a:gd name="connsiteY2" fmla="*/ 67193 h 627308"/>
                    <a:gd name="connsiteX3" fmla="*/ 865479 w 1269423"/>
                    <a:gd name="connsiteY3" fmla="*/ 29093 h 627308"/>
                    <a:gd name="connsiteX4" fmla="*/ 1051215 w 1269423"/>
                    <a:gd name="connsiteY4" fmla="*/ 76719 h 627308"/>
                    <a:gd name="connsiteX5" fmla="*/ 1269423 w 1269423"/>
                    <a:gd name="connsiteY5" fmla="*/ 38187 h 627308"/>
                    <a:gd name="connsiteX6" fmla="*/ 1121786 w 1269423"/>
                    <a:gd name="connsiteY6" fmla="*/ 589771 h 627308"/>
                    <a:gd name="connsiteX7" fmla="*/ 755941 w 1269423"/>
                    <a:gd name="connsiteY7" fmla="*/ 572018 h 627308"/>
                    <a:gd name="connsiteX8" fmla="*/ 470191 w 1269423"/>
                    <a:gd name="connsiteY8" fmla="*/ 533919 h 627308"/>
                    <a:gd name="connsiteX9" fmla="*/ 265402 w 1269423"/>
                    <a:gd name="connsiteY9" fmla="*/ 567256 h 627308"/>
                    <a:gd name="connsiteX10" fmla="*/ 0 w 1269423"/>
                    <a:gd name="connsiteY10" fmla="*/ 527859 h 627308"/>
                    <a:gd name="connsiteX11" fmla="*/ 123826 w 1269423"/>
                    <a:gd name="connsiteY11" fmla="*/ 42949 h 627308"/>
                    <a:gd name="connsiteX0" fmla="*/ 123826 w 1269423"/>
                    <a:gd name="connsiteY0" fmla="*/ 42949 h 616060"/>
                    <a:gd name="connsiteX1" fmla="*/ 465428 w 1269423"/>
                    <a:gd name="connsiteY1" fmla="*/ 519 h 616060"/>
                    <a:gd name="connsiteX2" fmla="*/ 679741 w 1269423"/>
                    <a:gd name="connsiteY2" fmla="*/ 67193 h 616060"/>
                    <a:gd name="connsiteX3" fmla="*/ 865479 w 1269423"/>
                    <a:gd name="connsiteY3" fmla="*/ 29093 h 616060"/>
                    <a:gd name="connsiteX4" fmla="*/ 1051215 w 1269423"/>
                    <a:gd name="connsiteY4" fmla="*/ 76719 h 616060"/>
                    <a:gd name="connsiteX5" fmla="*/ 1269423 w 1269423"/>
                    <a:gd name="connsiteY5" fmla="*/ 38187 h 616060"/>
                    <a:gd name="connsiteX6" fmla="*/ 1121786 w 1269423"/>
                    <a:gd name="connsiteY6" fmla="*/ 589771 h 616060"/>
                    <a:gd name="connsiteX7" fmla="*/ 755941 w 1269423"/>
                    <a:gd name="connsiteY7" fmla="*/ 572018 h 616060"/>
                    <a:gd name="connsiteX8" fmla="*/ 470191 w 1269423"/>
                    <a:gd name="connsiteY8" fmla="*/ 533919 h 616060"/>
                    <a:gd name="connsiteX9" fmla="*/ 265402 w 1269423"/>
                    <a:gd name="connsiteY9" fmla="*/ 567256 h 616060"/>
                    <a:gd name="connsiteX10" fmla="*/ 0 w 1269423"/>
                    <a:gd name="connsiteY10" fmla="*/ 527859 h 616060"/>
                    <a:gd name="connsiteX11" fmla="*/ 123826 w 1269423"/>
                    <a:gd name="connsiteY11" fmla="*/ 42949 h 616060"/>
                    <a:gd name="connsiteX0" fmla="*/ 123826 w 1269423"/>
                    <a:gd name="connsiteY0" fmla="*/ 42949 h 589771"/>
                    <a:gd name="connsiteX1" fmla="*/ 465428 w 1269423"/>
                    <a:gd name="connsiteY1" fmla="*/ 519 h 589771"/>
                    <a:gd name="connsiteX2" fmla="*/ 679741 w 1269423"/>
                    <a:gd name="connsiteY2" fmla="*/ 67193 h 589771"/>
                    <a:gd name="connsiteX3" fmla="*/ 865479 w 1269423"/>
                    <a:gd name="connsiteY3" fmla="*/ 29093 h 589771"/>
                    <a:gd name="connsiteX4" fmla="*/ 1051215 w 1269423"/>
                    <a:gd name="connsiteY4" fmla="*/ 76719 h 589771"/>
                    <a:gd name="connsiteX5" fmla="*/ 1269423 w 1269423"/>
                    <a:gd name="connsiteY5" fmla="*/ 38187 h 589771"/>
                    <a:gd name="connsiteX6" fmla="*/ 1121786 w 1269423"/>
                    <a:gd name="connsiteY6" fmla="*/ 589771 h 589771"/>
                    <a:gd name="connsiteX7" fmla="*/ 755941 w 1269423"/>
                    <a:gd name="connsiteY7" fmla="*/ 572018 h 589771"/>
                    <a:gd name="connsiteX8" fmla="*/ 470191 w 1269423"/>
                    <a:gd name="connsiteY8" fmla="*/ 533919 h 589771"/>
                    <a:gd name="connsiteX9" fmla="*/ 265402 w 1269423"/>
                    <a:gd name="connsiteY9" fmla="*/ 567256 h 589771"/>
                    <a:gd name="connsiteX10" fmla="*/ 0 w 1269423"/>
                    <a:gd name="connsiteY10" fmla="*/ 527859 h 589771"/>
                    <a:gd name="connsiteX11" fmla="*/ 123826 w 1269423"/>
                    <a:gd name="connsiteY11" fmla="*/ 42949 h 589771"/>
                    <a:gd name="connsiteX0" fmla="*/ 123826 w 1269423"/>
                    <a:gd name="connsiteY0" fmla="*/ 42949 h 589771"/>
                    <a:gd name="connsiteX1" fmla="*/ 465428 w 1269423"/>
                    <a:gd name="connsiteY1" fmla="*/ 519 h 589771"/>
                    <a:gd name="connsiteX2" fmla="*/ 679741 w 1269423"/>
                    <a:gd name="connsiteY2" fmla="*/ 67193 h 589771"/>
                    <a:gd name="connsiteX3" fmla="*/ 865479 w 1269423"/>
                    <a:gd name="connsiteY3" fmla="*/ 29093 h 589771"/>
                    <a:gd name="connsiteX4" fmla="*/ 1051215 w 1269423"/>
                    <a:gd name="connsiteY4" fmla="*/ 76719 h 589771"/>
                    <a:gd name="connsiteX5" fmla="*/ 1269423 w 1269423"/>
                    <a:gd name="connsiteY5" fmla="*/ 38187 h 589771"/>
                    <a:gd name="connsiteX6" fmla="*/ 1121786 w 1269423"/>
                    <a:gd name="connsiteY6" fmla="*/ 589771 h 589771"/>
                    <a:gd name="connsiteX7" fmla="*/ 755941 w 1269423"/>
                    <a:gd name="connsiteY7" fmla="*/ 572018 h 589771"/>
                    <a:gd name="connsiteX8" fmla="*/ 470191 w 1269423"/>
                    <a:gd name="connsiteY8" fmla="*/ 533919 h 589771"/>
                    <a:gd name="connsiteX9" fmla="*/ 265402 w 1269423"/>
                    <a:gd name="connsiteY9" fmla="*/ 567256 h 589771"/>
                    <a:gd name="connsiteX10" fmla="*/ 0 w 1269423"/>
                    <a:gd name="connsiteY10" fmla="*/ 527859 h 589771"/>
                    <a:gd name="connsiteX11" fmla="*/ 123826 w 1269423"/>
                    <a:gd name="connsiteY11" fmla="*/ 42949 h 589771"/>
                    <a:gd name="connsiteX0" fmla="*/ 123826 w 1269423"/>
                    <a:gd name="connsiteY0" fmla="*/ 42949 h 589771"/>
                    <a:gd name="connsiteX1" fmla="*/ 465428 w 1269423"/>
                    <a:gd name="connsiteY1" fmla="*/ 519 h 589771"/>
                    <a:gd name="connsiteX2" fmla="*/ 679741 w 1269423"/>
                    <a:gd name="connsiteY2" fmla="*/ 67193 h 589771"/>
                    <a:gd name="connsiteX3" fmla="*/ 865479 w 1269423"/>
                    <a:gd name="connsiteY3" fmla="*/ 29093 h 589771"/>
                    <a:gd name="connsiteX4" fmla="*/ 1051215 w 1269423"/>
                    <a:gd name="connsiteY4" fmla="*/ 76719 h 589771"/>
                    <a:gd name="connsiteX5" fmla="*/ 1269423 w 1269423"/>
                    <a:gd name="connsiteY5" fmla="*/ 38187 h 589771"/>
                    <a:gd name="connsiteX6" fmla="*/ 1121786 w 1269423"/>
                    <a:gd name="connsiteY6" fmla="*/ 589771 h 589771"/>
                    <a:gd name="connsiteX7" fmla="*/ 755941 w 1269423"/>
                    <a:gd name="connsiteY7" fmla="*/ 572018 h 589771"/>
                    <a:gd name="connsiteX8" fmla="*/ 470191 w 1269423"/>
                    <a:gd name="connsiteY8" fmla="*/ 533919 h 589771"/>
                    <a:gd name="connsiteX9" fmla="*/ 265402 w 1269423"/>
                    <a:gd name="connsiteY9" fmla="*/ 567256 h 589771"/>
                    <a:gd name="connsiteX10" fmla="*/ 0 w 1269423"/>
                    <a:gd name="connsiteY10" fmla="*/ 527859 h 589771"/>
                    <a:gd name="connsiteX11" fmla="*/ 123826 w 1269423"/>
                    <a:gd name="connsiteY11" fmla="*/ 42949 h 58977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</a:cxnLst>
                  <a:rect l="l" t="t" r="r" b="b"/>
                  <a:pathLst>
                    <a:path w="1269423" h="589771">
                      <a:moveTo>
                        <a:pt x="123826" y="42949"/>
                      </a:moveTo>
                      <a:cubicBezTo>
                        <a:pt x="210922" y="-17953"/>
                        <a:pt x="155433" y="99738"/>
                        <a:pt x="465428" y="519"/>
                      </a:cubicBezTo>
                      <a:cubicBezTo>
                        <a:pt x="545380" y="-6553"/>
                        <a:pt x="545742" y="60915"/>
                        <a:pt x="679741" y="67193"/>
                      </a:cubicBezTo>
                      <a:cubicBezTo>
                        <a:pt x="768641" y="68780"/>
                        <a:pt x="705142" y="51318"/>
                        <a:pt x="865479" y="29093"/>
                      </a:cubicBezTo>
                      <a:cubicBezTo>
                        <a:pt x="928185" y="17981"/>
                        <a:pt x="983891" y="75203"/>
                        <a:pt x="1051215" y="76719"/>
                      </a:cubicBezTo>
                      <a:cubicBezTo>
                        <a:pt x="1161401" y="82998"/>
                        <a:pt x="1177493" y="49515"/>
                        <a:pt x="1269423" y="38187"/>
                      </a:cubicBezTo>
                      <a:cubicBezTo>
                        <a:pt x="1220211" y="222048"/>
                        <a:pt x="1194810" y="410673"/>
                        <a:pt x="1121786" y="589771"/>
                      </a:cubicBezTo>
                      <a:cubicBezTo>
                        <a:pt x="987786" y="531900"/>
                        <a:pt x="897878" y="505127"/>
                        <a:pt x="755941" y="572018"/>
                      </a:cubicBezTo>
                      <a:cubicBezTo>
                        <a:pt x="547329" y="472222"/>
                        <a:pt x="541629" y="535506"/>
                        <a:pt x="470191" y="533919"/>
                      </a:cubicBezTo>
                      <a:cubicBezTo>
                        <a:pt x="398753" y="532332"/>
                        <a:pt x="339798" y="576203"/>
                        <a:pt x="265402" y="567256"/>
                      </a:cubicBezTo>
                      <a:cubicBezTo>
                        <a:pt x="108672" y="473161"/>
                        <a:pt x="85292" y="521942"/>
                        <a:pt x="0" y="527859"/>
                      </a:cubicBezTo>
                      <a:lnTo>
                        <a:pt x="123826" y="42949"/>
                      </a:lnTo>
                      <a:close/>
                    </a:path>
                  </a:pathLst>
                </a:custGeom>
                <a:grpFill/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71A0E62D-A585-4B5A-AAAB-0874E79E5D86}"/>
                  </a:ext>
                </a:extLst>
              </p:cNvPr>
              <p:cNvSpPr txBox="1"/>
              <p:nvPr/>
            </p:nvSpPr>
            <p:spPr>
              <a:xfrm>
                <a:off x="2948049" y="1701252"/>
                <a:ext cx="1129909" cy="430647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r>
                  <a:rPr lang="en-US" sz="36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Gợi</a:t>
                </a:r>
                <a:r>
                  <a:rPr lang="en-US" sz="3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ý</a:t>
                </a:r>
              </a:p>
            </p:txBody>
          </p:sp>
        </p:grpSp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CB027D58-7D14-4AAD-92A2-143167FFB4F9}"/>
                </a:ext>
              </a:extLst>
            </p:cNvPr>
            <p:cNvSpPr txBox="1"/>
            <p:nvPr/>
          </p:nvSpPr>
          <p:spPr>
            <a:xfrm>
              <a:off x="1372400" y="2672383"/>
              <a:ext cx="9447200" cy="2062103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457200" indent="-457200">
                <a:buFontTx/>
                <a:buChar char="-"/>
              </a:pPr>
              <a:r>
                <a:rPr lang="vi-VN" sz="3200" b="0" i="0" u="none" strike="noStrike" dirty="0"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Trong giờ ra chơi, em và các bạn thường chơi ở đâu?</a:t>
              </a:r>
              <a:endParaRPr lang="en-US" sz="3200" b="0" i="0" u="none" strike="noStrike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marL="457200" indent="-457200">
                <a:buFontTx/>
                <a:buChar char="-"/>
              </a:pPr>
              <a:r>
                <a:rPr lang="vi-VN" sz="3200" b="0" i="0" u="none" strike="noStrike" dirty="0"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Em và các bạn thường chơi trò chơi gì?</a:t>
              </a:r>
              <a:endParaRPr lang="en-US" sz="3200" b="0" i="0" u="none" strike="noStrike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marL="457200" indent="-457200">
                <a:buFontTx/>
                <a:buChar char="-"/>
              </a:pPr>
              <a:r>
                <a:rPr lang="vi-VN" sz="3200" b="0" i="0" u="none" strike="noStrike" dirty="0"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Em thích hoạt động nào nhất?</a:t>
              </a:r>
              <a:endParaRPr lang="en-US" sz="3200" b="0" i="0" u="none" strike="noStrike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marL="457200" indent="-457200">
                <a:buFontTx/>
                <a:buChar char="-"/>
              </a:pPr>
              <a:r>
                <a:rPr lang="vi-VN" sz="3200" b="0" i="0" u="none" strike="noStrike" dirty="0"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Em cảm thấy thế nào sau mỗi giờ ra chơi?</a:t>
              </a:r>
              <a:endParaRPr lang="en-US" sz="32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947558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WordArt 5"/>
          <p:cNvSpPr>
            <a:spLocks noChangeArrowheads="1" noChangeShapeType="1" noTextEdit="1"/>
          </p:cNvSpPr>
          <p:nvPr/>
        </p:nvSpPr>
        <p:spPr bwMode="auto">
          <a:xfrm>
            <a:off x="2514601" y="533401"/>
            <a:ext cx="7166428" cy="1031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dirty="0">
                <a:ln w="25400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FF00"/>
                </a:soli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cs typeface="Arial" panose="020B0604020202020204" pitchFamily="34" charset="0"/>
              </a:rPr>
              <a:t>TIẾT HỌC KẾT THÚC</a:t>
            </a:r>
          </a:p>
        </p:txBody>
      </p:sp>
      <p:sp>
        <p:nvSpPr>
          <p:cNvPr id="7185" name="Text Box 26"/>
          <p:cNvSpPr txBox="1">
            <a:spLocks noChangeArrowheads="1"/>
          </p:cNvSpPr>
          <p:nvPr/>
        </p:nvSpPr>
        <p:spPr bwMode="auto">
          <a:xfrm>
            <a:off x="3962400" y="3886201"/>
            <a:ext cx="48006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1800"/>
          </a:p>
        </p:txBody>
      </p:sp>
      <p:sp>
        <p:nvSpPr>
          <p:cNvPr id="4" name="WordArt 4"/>
          <p:cNvSpPr>
            <a:spLocks noChangeArrowheads="1" noChangeShapeType="1" noTextEdit="1"/>
          </p:cNvSpPr>
          <p:nvPr/>
        </p:nvSpPr>
        <p:spPr bwMode="auto">
          <a:xfrm>
            <a:off x="3346620" y="2306638"/>
            <a:ext cx="4747261" cy="838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>
                <a:ln w="12700">
                  <a:solidFill>
                    <a:srgbClr val="FF33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HẸN GẶP LẠI</a:t>
            </a:r>
          </a:p>
        </p:txBody>
      </p:sp>
    </p:spTree>
    <p:extLst>
      <p:ext uri="{BB962C8B-B14F-4D97-AF65-F5344CB8AC3E}">
        <p14:creationId xmlns:p14="http://schemas.microsoft.com/office/powerpoint/2010/main" val="2910958027"/>
      </p:ext>
    </p:extLst>
  </p:cSld>
  <p:clrMapOvr>
    <a:masterClrMapping/>
  </p:clrMapOvr>
  <p:transition>
    <p:sndAc>
      <p:stSnd>
        <p:snd r:embed="rId2" name="applause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3" presetClass="emph" presetSubtype="0" repeatCount="indefinite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2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3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4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set>
                                      <p:cBhvr>
                                        <p:cTn id="15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</p:bldLst>
  </p:timing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1072</TotalTime>
  <Words>124</Words>
  <Application>Microsoft Office PowerPoint</Application>
  <PresentationFormat>Widescreen</PresentationFormat>
  <Paragraphs>18</Paragraphs>
  <Slides>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11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20" baseType="lpstr">
      <vt:lpstr>Microsoft YaHei</vt:lpstr>
      <vt:lpstr>SimSun</vt:lpstr>
      <vt:lpstr>Arial</vt:lpstr>
      <vt:lpstr>Arial-Rounded</vt:lpstr>
      <vt:lpstr>Arial-SGK-TV</vt:lpstr>
      <vt:lpstr>Calibri</vt:lpstr>
      <vt:lpstr>Calibri Light</vt:lpstr>
      <vt:lpstr>Chivo Light</vt:lpstr>
      <vt:lpstr>Montserrat</vt:lpstr>
      <vt:lpstr>Nunito</vt:lpstr>
      <vt:lpstr>Times New Roman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HOANG HA</dc:creator>
  <cp:lastModifiedBy>MAIHUNG</cp:lastModifiedBy>
  <cp:revision>139</cp:revision>
  <dcterms:created xsi:type="dcterms:W3CDTF">2020-11-18T09:33:34Z</dcterms:created>
  <dcterms:modified xsi:type="dcterms:W3CDTF">2025-04-07T06:54:20Z</dcterms:modified>
</cp:coreProperties>
</file>