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585" r:id="rId2"/>
    <p:sldId id="279" r:id="rId3"/>
    <p:sldId id="558" r:id="rId4"/>
    <p:sldId id="571" r:id="rId5"/>
    <p:sldId id="572" r:id="rId6"/>
    <p:sldId id="554" r:id="rId7"/>
    <p:sldId id="586" r:id="rId8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93DBFF"/>
    <a:srgbClr val="0000FF"/>
    <a:srgbClr val="AFE4FF"/>
    <a:srgbClr val="F22CF7"/>
    <a:srgbClr val="D846B9"/>
    <a:srgbClr val="B2DE82"/>
    <a:srgbClr val="FF0066"/>
    <a:srgbClr val="EC8EFC"/>
    <a:srgbClr val="F5B5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274" y="67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20B3B8-A7D1-4B55-A55B-C70DC023A472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610A2-2D14-4AB0-9D0B-D6814D61C1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521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2" name="Google Shape;36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36192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60197-43DE-4936-8DC6-038BC89FBE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920DB5-665B-48F4-B6C5-FF8BEBB8D3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D1EA8F-B40F-4380-A342-547012B16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C8E183-BAFF-4659-A802-C510A2B0A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22D10-51D5-4400-8A27-251B60173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461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37086-8C1A-4F8A-8048-42A92E60C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F264DE-7B21-4DE9-AA17-3B12C08E73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55B61-50E6-49A5-9B95-E134F6EF3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9F1053-1727-4BC8-A58D-E8F5C9488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1DA4E-46BE-474B-A115-DD04B172D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034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829D28-47D8-47EB-8FEC-A3E9EED6A5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8A773D-A9F0-46B3-8AB0-EAF01DC64B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F3F93C-9788-48D5-B7EB-10410DF0E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D1166A-5E9C-4D4F-B011-890D74625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D177C-7598-4424-B9CB-A4F27D219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174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bg>
      <p:bgPr>
        <a:solidFill>
          <a:schemeClr val="lt2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"/>
          <p:cNvSpPr txBox="1">
            <a:spLocks noGrp="1"/>
          </p:cNvSpPr>
          <p:nvPr>
            <p:ph type="ctrTitle"/>
          </p:nvPr>
        </p:nvSpPr>
        <p:spPr>
          <a:xfrm>
            <a:off x="914400" y="2111133"/>
            <a:ext cx="59168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400"/>
              <a:buNone/>
              <a:defRPr sz="5865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54" name="Google Shape;54;p3"/>
          <p:cNvSpPr txBox="1">
            <a:spLocks noGrp="1"/>
          </p:cNvSpPr>
          <p:nvPr>
            <p:ph type="subTitle" idx="1"/>
          </p:nvPr>
        </p:nvSpPr>
        <p:spPr>
          <a:xfrm>
            <a:off x="914400" y="3786735"/>
            <a:ext cx="59168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72856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E39D8-3B70-4BE0-A74B-E501E9928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5CABD-5198-4401-BE26-B8C465DF21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61B0C-8883-44FA-B4D5-3FC22FFEF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207FD0-21CE-40DB-AD52-10022AEBB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70C7B1-C08C-4283-A007-A1BAAA7A7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837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BA895-3D24-4340-BDED-D75A925B8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261405-827B-40E0-87AE-1EA549E78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F109EB-08C9-4FDE-9507-059733BAB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D40AA8-592A-441A-9AC1-B93B28EDB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915704-DD1F-4E2D-8B46-D7EBDE04F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791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2F5B1-94A9-4063-B98E-A88C8CC2C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EC53A-5430-41A6-B940-033D006FD3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065F69-17F1-4572-8537-5CEDF6D586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34470E-8F28-4F25-8095-8A7886645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223752-13F2-4166-BCE5-5D8869974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4ABAB5-CD13-4051-A25B-2BAF8F879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631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0D568-B194-4F92-A67E-DE9BD3E4E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36AD74-D6BF-48C4-AC57-CD640F4008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5EF74C-5A6C-4D5E-9831-7E25A67DE3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7AC15C-0116-4560-A7FC-B8CA1634C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F948AC-4D7A-453A-81DC-5133AA72CD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365D38-E9DA-487F-9805-640B07FEC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5A3396-D9F6-4940-ACBB-160B9B94D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B55FCF-0B4B-4706-9520-8EC7FE945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094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C2B12-B491-49FE-A4BC-F82EECAEF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A18DDE-7A17-490E-B90D-1219B0CED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413E0E-5059-41BF-8F6F-17D0A6D1A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0C85C3-4094-416C-ABBB-7289E47B0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198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FB4618-D865-418B-BBB2-3B938BFB5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3D7763-FB90-4EBB-B55D-CD91290C8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AC6D44-9E08-4684-8ABE-C5A9E1875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601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5979E-1157-4F55-868C-125160A83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4948E-2D11-4056-AD27-9466FA967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8E1ADF-D8B3-468A-8D78-6716BA209F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D08044-7F6A-43E5-AE5E-30532F95F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202997-5453-46E2-AEAA-38C5D6283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CBC2BF-A3EB-45B8-896C-7AC1FEA51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936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9BEA3-FC27-4117-962B-63C516736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1B243C-1995-4825-BBD0-3AA89235E7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EE7880-AACD-43C6-B2D5-CC2C92755F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D0394A-388C-4FE2-A9ED-4D2F24FA6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BD0F67-4E91-40F8-B49F-B9A4ECAD6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EC0059-C178-4892-9B3C-16A71EAC1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676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6449D9-D391-4A05-BE1E-6558785DC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EF96D0-0298-40E4-81F8-ECFA198711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78EA5-06EB-47D5-AB02-FAE73870D5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F63BB5-6658-43FB-847C-890D4F5C2A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8FC28C-FAAB-4D85-8621-9D27F81A10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60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10" descr="Paper bag"/>
          <p:cNvSpPr>
            <a:spLocks noChangeArrowheads="1" noChangeShapeType="1" noTextEdit="1"/>
          </p:cNvSpPr>
          <p:nvPr/>
        </p:nvSpPr>
        <p:spPr bwMode="auto">
          <a:xfrm>
            <a:off x="2580012" y="1728689"/>
            <a:ext cx="6366590" cy="208333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MÔN: TIẾNG VIỆT</a:t>
            </a:r>
          </a:p>
          <a:p>
            <a:pPr algn="ctr"/>
            <a:r>
              <a:rPr lang="en-US" sz="28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 2</a:t>
            </a:r>
          </a:p>
        </p:txBody>
      </p:sp>
    </p:spTree>
    <p:extLst>
      <p:ext uri="{BB962C8B-B14F-4D97-AF65-F5344CB8AC3E}">
        <p14:creationId xmlns:p14="http://schemas.microsoft.com/office/powerpoint/2010/main" val="1696821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BA43EA2-04E3-46E6-9226-8588A25F3A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7999" y="1882531"/>
            <a:ext cx="611822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err="1">
                <a:solidFill>
                  <a:srgbClr val="0000FF"/>
                </a:solidFill>
                <a:latin typeface="Arial-SGK-TV" charset="0"/>
                <a:cs typeface="Arial-SGK-TV" charset="0"/>
              </a:rPr>
              <a:t>Nhím</a:t>
            </a:r>
            <a:r>
              <a:rPr lang="en-US" altLang="en-US" sz="4400" b="1" dirty="0">
                <a:solidFill>
                  <a:srgbClr val="0000FF"/>
                </a:solidFill>
                <a:latin typeface="Arial-SGK-TV" charset="0"/>
                <a:cs typeface="Arial-SGK-TV" charset="0"/>
              </a:rPr>
              <a:t> </a:t>
            </a:r>
            <a:r>
              <a:rPr lang="en-US" altLang="en-US" sz="4400" b="1" dirty="0" err="1">
                <a:solidFill>
                  <a:srgbClr val="0000FF"/>
                </a:solidFill>
                <a:latin typeface="Arial-SGK-TV" charset="0"/>
                <a:cs typeface="Arial-SGK-TV" charset="0"/>
              </a:rPr>
              <a:t>nâu</a:t>
            </a:r>
            <a:r>
              <a:rPr lang="en-US" altLang="en-US" sz="4400" b="1" dirty="0">
                <a:solidFill>
                  <a:srgbClr val="0000FF"/>
                </a:solidFill>
                <a:latin typeface="Arial-SGK-TV" charset="0"/>
                <a:cs typeface="Arial-SGK-TV" charset="0"/>
              </a:rPr>
              <a:t> </a:t>
            </a:r>
            <a:r>
              <a:rPr lang="en-US" altLang="en-US" sz="4400" b="1" dirty="0" err="1">
                <a:solidFill>
                  <a:srgbClr val="0000FF"/>
                </a:solidFill>
                <a:latin typeface="Arial-SGK-TV" charset="0"/>
                <a:cs typeface="Arial-SGK-TV" charset="0"/>
              </a:rPr>
              <a:t>kết</a:t>
            </a:r>
            <a:r>
              <a:rPr lang="en-US" altLang="en-US" sz="4400" b="1" dirty="0">
                <a:solidFill>
                  <a:srgbClr val="0000FF"/>
                </a:solidFill>
                <a:latin typeface="Arial-SGK-TV" charset="0"/>
                <a:cs typeface="Arial-SGK-TV" charset="0"/>
              </a:rPr>
              <a:t> </a:t>
            </a:r>
            <a:r>
              <a:rPr lang="en-US" altLang="en-US" sz="4400" b="1" dirty="0" err="1">
                <a:solidFill>
                  <a:srgbClr val="0000FF"/>
                </a:solidFill>
                <a:latin typeface="Arial-SGK-TV" charset="0"/>
                <a:cs typeface="Arial-SGK-TV" charset="0"/>
              </a:rPr>
              <a:t>bạn</a:t>
            </a:r>
            <a:endParaRPr lang="en-US" altLang="en-US" sz="4400" b="1" u="sng" dirty="0">
              <a:solidFill>
                <a:srgbClr val="0000FF"/>
              </a:solidFill>
              <a:latin typeface="Arial-SGK-TV" charset="0"/>
              <a:cs typeface="Arial-SGK-TV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926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4">
            <a:extLst>
              <a:ext uri="{FF2B5EF4-FFF2-40B4-BE49-F238E27FC236}">
                <a16:creationId xmlns:a16="http://schemas.microsoft.com/office/drawing/2014/main" id="{00493DBC-8A25-4476-AFF7-46E03015AFDE}"/>
              </a:ext>
            </a:extLst>
          </p:cNvPr>
          <p:cNvGrpSpPr/>
          <p:nvPr/>
        </p:nvGrpSpPr>
        <p:grpSpPr>
          <a:xfrm>
            <a:off x="3593822" y="2063133"/>
            <a:ext cx="4675537" cy="1954845"/>
            <a:chOff x="2118480" y="1316166"/>
            <a:chExt cx="1512168" cy="1512168"/>
          </a:xfrm>
        </p:grpSpPr>
        <p:sp>
          <p:nvSpPr>
            <p:cNvPr id="3" name="15">
              <a:extLst>
                <a:ext uri="{FF2B5EF4-FFF2-40B4-BE49-F238E27FC236}">
                  <a16:creationId xmlns:a16="http://schemas.microsoft.com/office/drawing/2014/main" id="{EE71DEFA-EB3F-45A6-A6CC-4C0997737E2D}"/>
                </a:ext>
              </a:extLst>
            </p:cNvPr>
            <p:cNvSpPr/>
            <p:nvPr/>
          </p:nvSpPr>
          <p:spPr>
            <a:xfrm>
              <a:off x="2118480" y="1316166"/>
              <a:ext cx="1512168" cy="151216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3992B5"/>
                </a:solidFill>
                <a:effectLst/>
                <a:uLnTx/>
                <a:uFillTx/>
                <a:latin typeface="Calibri" panose="020F0502020204030204"/>
                <a:ea typeface="SimSun" panose="02010600030101010101" pitchFamily="2" charset="-122"/>
                <a:cs typeface="+mn-cs"/>
              </a:endParaRPr>
            </a:p>
          </p:txBody>
        </p:sp>
        <p:sp>
          <p:nvSpPr>
            <p:cNvPr id="4" name="TextBox 67">
              <a:extLst>
                <a:ext uri="{FF2B5EF4-FFF2-40B4-BE49-F238E27FC236}">
                  <a16:creationId xmlns:a16="http://schemas.microsoft.com/office/drawing/2014/main" id="{DF355EFD-4D76-4A0C-A1EC-6B05992200BB}"/>
                </a:ext>
              </a:extLst>
            </p:cNvPr>
            <p:cNvSpPr txBox="1"/>
            <p:nvPr/>
          </p:nvSpPr>
          <p:spPr>
            <a:xfrm>
              <a:off x="2208337" y="1556684"/>
              <a:ext cx="1378326" cy="10321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1" indent="0" algn="ctr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8000" b="0" i="0" u="none" strike="noStrike" kern="1200" cap="none" spc="30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icrosoft YaHei" panose="020B0503020204020204" charset="-122"/>
                  <a:cs typeface="Times New Roman" panose="02020603050405020304" pitchFamily="18" charset="0"/>
                </a:rPr>
                <a:t>Tiết</a:t>
              </a:r>
              <a:r>
                <a:rPr kumimoji="0" lang="en-US" altLang="zh-CN" sz="8000" b="0" i="0" u="none" strike="noStrike" kern="1200" cap="none" spc="30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icrosoft YaHei" panose="020B0503020204020204" charset="-122"/>
                  <a:cs typeface="Times New Roman" panose="02020603050405020304" pitchFamily="18" charset="0"/>
                </a:rPr>
                <a:t> 6</a:t>
              </a:r>
              <a:endParaRPr kumimoji="0" lang="zh-CN" altLang="en-US" sz="8000" b="0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101113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461;p28"/>
          <p:cNvSpPr txBox="1"/>
          <p:nvPr/>
        </p:nvSpPr>
        <p:spPr>
          <a:xfrm>
            <a:off x="801858" y="1221566"/>
            <a:ext cx="5697415" cy="20416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937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Chivo Light"/>
              <a:buChar char="༝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2pPr>
            <a:lvl3pPr marL="1371600" marR="0" lvl="2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3pPr>
            <a:lvl4pPr marL="1828800" marR="0" lvl="3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●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4pPr>
            <a:lvl5pPr marL="2286000" marR="0" lvl="4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5pPr>
            <a:lvl6pPr marL="2743200" marR="0" lvl="5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6pPr>
            <a:lvl7pPr marL="3200400" marR="0" lvl="6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●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7pPr>
            <a:lvl8pPr marL="3657600" marR="0" lvl="7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8pPr>
            <a:lvl9pPr marL="4114800" marR="0" lvl="8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9pPr>
          </a:lstStyle>
          <a:p>
            <a:pPr marL="0" indent="0" algn="ctr">
              <a:spcBef>
                <a:spcPts val="800"/>
              </a:spcBef>
              <a:buFont typeface="Chivo Light"/>
              <a:buNone/>
            </a:pPr>
            <a:r>
              <a:rPr lang="en-US" sz="9600" b="1" kern="0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Đọc</a:t>
            </a:r>
            <a:r>
              <a:rPr lang="en-US" sz="9600" b="1" kern="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9600" b="1" kern="0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mở</a:t>
            </a:r>
            <a:r>
              <a:rPr lang="en-US" sz="9600" b="1" kern="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9600" b="1" kern="0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rộng</a:t>
            </a:r>
            <a:endParaRPr lang="en-US" sz="9600" b="1" kern="0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516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">
            <a:extLst>
              <a:ext uri="{FF2B5EF4-FFF2-40B4-BE49-F238E27FC236}">
                <a16:creationId xmlns:a16="http://schemas.microsoft.com/office/drawing/2014/main" id="{7AB9CB19-9F7F-4B07-B527-71C117A8019C}"/>
              </a:ext>
            </a:extLst>
          </p:cNvPr>
          <p:cNvSpPr txBox="1"/>
          <p:nvPr/>
        </p:nvSpPr>
        <p:spPr>
          <a:xfrm>
            <a:off x="576649" y="1169773"/>
            <a:ext cx="12192000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1.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Tìm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đọc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một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số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bài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viết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về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hoạt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động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của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học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sinh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ở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trường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7287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">
            <a:extLst>
              <a:ext uri="{FF2B5EF4-FFF2-40B4-BE49-F238E27FC236}">
                <a16:creationId xmlns:a16="http://schemas.microsoft.com/office/drawing/2014/main" id="{43F867F1-9260-4087-9E42-964EDE87281A}"/>
              </a:ext>
            </a:extLst>
          </p:cNvPr>
          <p:cNvSpPr txBox="1"/>
          <p:nvPr/>
        </p:nvSpPr>
        <p:spPr>
          <a:xfrm>
            <a:off x="335866" y="668362"/>
            <a:ext cx="1170607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Arial-Rounded" panose="020B0500000000000000" pitchFamily="34" charset="0"/>
                <a:cs typeface="Arial-Rounded" panose="020B0500000000000000" pitchFamily="34" charset="0"/>
              </a:rPr>
              <a:t>2. </a:t>
            </a:r>
            <a:r>
              <a:rPr lang="en-US" sz="44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Nói</a:t>
            </a:r>
            <a:r>
              <a:rPr lang="en-US" sz="44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với</a:t>
            </a:r>
            <a:r>
              <a:rPr lang="en-US" sz="44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bạn</a:t>
            </a:r>
            <a:r>
              <a:rPr lang="en-US" sz="44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về</a:t>
            </a:r>
            <a:r>
              <a:rPr lang="en-US" sz="44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hoạt</a:t>
            </a:r>
            <a:r>
              <a:rPr lang="en-US" sz="44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động</a:t>
            </a:r>
            <a:r>
              <a:rPr lang="en-US" sz="44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mà</a:t>
            </a:r>
            <a:r>
              <a:rPr lang="en-US" sz="44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em</a:t>
            </a:r>
            <a:r>
              <a:rPr lang="en-US" sz="44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yêu</a:t>
            </a:r>
            <a:r>
              <a:rPr lang="en-US" sz="44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thích</a:t>
            </a:r>
            <a:r>
              <a:rPr lang="en-US" sz="4400" dirty="0">
                <a:latin typeface="Arial-Rounded" panose="020B0500000000000000" pitchFamily="34" charset="0"/>
                <a:cs typeface="Arial-Rounded" panose="020B0500000000000000" pitchFamily="34" charset="0"/>
              </a:rPr>
              <a:t>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952A11-EE9B-4890-9DA2-E38DC3138F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812" y="1647190"/>
            <a:ext cx="8736037" cy="5049032"/>
          </a:xfrm>
          <a:prstGeom prst="rect">
            <a:avLst/>
          </a:prstGeom>
        </p:spPr>
      </p:pic>
      <p:sp>
        <p:nvSpPr>
          <p:cNvPr id="6" name="Text Box 1">
            <a:extLst>
              <a:ext uri="{FF2B5EF4-FFF2-40B4-BE49-F238E27FC236}">
                <a16:creationId xmlns:a16="http://schemas.microsoft.com/office/drawing/2014/main" id="{3B3AD8BA-F8F8-4BBB-A9F1-496D680E39D9}"/>
              </a:ext>
            </a:extLst>
          </p:cNvPr>
          <p:cNvSpPr txBox="1"/>
          <p:nvPr/>
        </p:nvSpPr>
        <p:spPr>
          <a:xfrm>
            <a:off x="8776482" y="2082018"/>
            <a:ext cx="297004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>
                <a:solidFill>
                  <a:srgbClr val="66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Thảo</a:t>
            </a:r>
            <a:r>
              <a:rPr lang="en-US" sz="4400" dirty="0">
                <a:solidFill>
                  <a:srgbClr val="66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solidFill>
                  <a:srgbClr val="66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luận</a:t>
            </a:r>
            <a:r>
              <a:rPr lang="en-US" sz="4400" dirty="0">
                <a:solidFill>
                  <a:srgbClr val="66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solidFill>
                  <a:srgbClr val="66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nhóm</a:t>
            </a:r>
            <a:endParaRPr lang="en-US" sz="4400" dirty="0">
              <a:solidFill>
                <a:srgbClr val="6600FF"/>
              </a:solidFill>
              <a:latin typeface="Arial-Rounded" panose="020B0500000000000000" pitchFamily="34" charset="0"/>
              <a:cs typeface="Arial-Rounded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223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6" grpId="0"/>
      <p:bldP spid="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WordArt 5"/>
          <p:cNvSpPr>
            <a:spLocks noChangeArrowheads="1" noChangeShapeType="1" noTextEdit="1"/>
          </p:cNvSpPr>
          <p:nvPr/>
        </p:nvSpPr>
        <p:spPr bwMode="auto">
          <a:xfrm>
            <a:off x="2514601" y="533401"/>
            <a:ext cx="7166428" cy="1031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254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TIẾT HỌC KẾT THÚC</a:t>
            </a:r>
          </a:p>
        </p:txBody>
      </p:sp>
      <p:sp>
        <p:nvSpPr>
          <p:cNvPr id="7185" name="Text Box 26"/>
          <p:cNvSpPr txBox="1">
            <a:spLocks noChangeArrowheads="1"/>
          </p:cNvSpPr>
          <p:nvPr/>
        </p:nvSpPr>
        <p:spPr bwMode="auto">
          <a:xfrm>
            <a:off x="3962400" y="3886201"/>
            <a:ext cx="480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" name="WordArt 4"/>
          <p:cNvSpPr>
            <a:spLocks noChangeArrowheads="1" noChangeShapeType="1" noTextEdit="1"/>
          </p:cNvSpPr>
          <p:nvPr/>
        </p:nvSpPr>
        <p:spPr bwMode="auto">
          <a:xfrm>
            <a:off x="3346620" y="2306638"/>
            <a:ext cx="4747261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HẸN GẶP LẠI</a:t>
            </a:r>
          </a:p>
        </p:txBody>
      </p:sp>
    </p:spTree>
    <p:extLst>
      <p:ext uri="{BB962C8B-B14F-4D97-AF65-F5344CB8AC3E}">
        <p14:creationId xmlns:p14="http://schemas.microsoft.com/office/powerpoint/2010/main" val="2910958027"/>
      </p:ext>
    </p:extLst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1072</TotalTime>
  <Words>56</Words>
  <Application>Microsoft Office PowerPoint</Application>
  <PresentationFormat>Widescreen</PresentationFormat>
  <Paragraphs>10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Microsoft YaHei</vt:lpstr>
      <vt:lpstr>SimSun</vt:lpstr>
      <vt:lpstr>Arial</vt:lpstr>
      <vt:lpstr>Arial-Rounded</vt:lpstr>
      <vt:lpstr>Arial-SGK-TV</vt:lpstr>
      <vt:lpstr>Calibri</vt:lpstr>
      <vt:lpstr>Calibri Light</vt:lpstr>
      <vt:lpstr>Chivo Light</vt:lpstr>
      <vt:lpstr>Times New Roman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HOANG HA</dc:creator>
  <cp:lastModifiedBy>MAIHUNG</cp:lastModifiedBy>
  <cp:revision>140</cp:revision>
  <dcterms:created xsi:type="dcterms:W3CDTF">2020-11-18T09:33:34Z</dcterms:created>
  <dcterms:modified xsi:type="dcterms:W3CDTF">2025-04-07T06:55:18Z</dcterms:modified>
</cp:coreProperties>
</file>