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6" r:id="rId3"/>
    <p:sldMasterId id="2147483688" r:id="rId4"/>
    <p:sldMasterId id="2147483700" r:id="rId5"/>
  </p:sldMasterIdLst>
  <p:notesMasterIdLst>
    <p:notesMasterId r:id="rId12"/>
  </p:notesMasterIdLst>
  <p:sldIdLst>
    <p:sldId id="264" r:id="rId6"/>
    <p:sldId id="283" r:id="rId7"/>
    <p:sldId id="284" r:id="rId8"/>
    <p:sldId id="285" r:id="rId9"/>
    <p:sldId id="286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7057A-3CB6-4482-95B3-991E6705BD3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58438-8E98-4F0D-B134-7A50166EB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3" name="Flowchart: Document 17"/>
          <p:cNvSpPr/>
          <p:nvPr/>
        </p:nvSpPr>
        <p:spPr>
          <a:xfrm>
            <a:off x="-76199" y="-14642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86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 Diều</a:t>
              </a: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algn="ctr"/>
            <a:r>
              <a:rPr lang="en-US" sz="3125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sz="3125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295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5088255" y="1442085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hu L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29510" y="-635"/>
            <a:ext cx="7533640" cy="6329680"/>
          </a:xfrm>
          <a:prstGeom prst="rect">
            <a:avLst/>
          </a:prstGeom>
        </p:spPr>
      </p:pic>
    </p:spTree>
  </p:cSld>
  <p:clrMapOvr>
    <a:masterClrMapping/>
  </p:clrMapOvr>
  <p:transition spd="slow" advClick="0" advTm="371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ctr" anchorCtr="0"/>
          <a:lstStyle/>
          <a:p>
            <a:pPr eaLnBrk="1" hangingPunct="1"/>
            <a:endParaRPr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/>
          <a:lstStyle/>
          <a:p>
            <a:pPr eaLnBrk="1" hangingPunct="1"/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>
            <a:fillRect/>
          </a:stretch>
        </p:blipFill>
        <p:spPr bwMode="auto">
          <a:xfrm>
            <a:off x="114300" y="1955165"/>
            <a:ext cx="120777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62" name="TextBox 8"/>
          <p:cNvSpPr txBox="1"/>
          <p:nvPr/>
        </p:nvSpPr>
        <p:spPr>
          <a:xfrm>
            <a:off x="944245" y="2977515"/>
            <a:ext cx="126517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Làng quê xanh bóng mát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0230" y="410210"/>
            <a:ext cx="3751580" cy="753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charset="0"/>
                <a:ea typeface="+mn-ea"/>
                <a:cs typeface="Verdana" panose="020B0604030504040204" charset="0"/>
              </a:rPr>
              <a:t>Viết từ ứng dụng</a:t>
            </a:r>
          </a:p>
        </p:txBody>
      </p:sp>
      <p:sp>
        <p:nvSpPr>
          <p:cNvPr id="3" name="Text Box 2"/>
          <p:cNvSpPr txBox="1"/>
          <p:nvPr/>
        </p:nvSpPr>
        <p:spPr>
          <a:xfrm rot="1140000">
            <a:off x="1310640" y="2710815"/>
            <a:ext cx="31178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/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0CEC-97B5-4A60-9C71-EBC9746E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5902D5-0BD4-455F-AB5D-E3F6F810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24" y="0"/>
            <a:ext cx="8875553" cy="5931017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169937-B356-427A-BB98-7689C56BAD18}"/>
              </a:ext>
            </a:extLst>
          </p:cNvPr>
          <p:cNvSpPr txBox="1"/>
          <p:nvPr/>
        </p:nvSpPr>
        <p:spPr>
          <a:xfrm>
            <a:off x="3147969" y="1266629"/>
            <a:ext cx="609460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70C0"/>
                </a:solidFill>
              </a:rPr>
              <a:t>CỦNG CỐ BÀI HỌC</a:t>
            </a:r>
          </a:p>
        </p:txBody>
      </p:sp>
      <p:grpSp>
        <p:nvGrpSpPr>
          <p:cNvPr id="13" name="1">
            <a:extLst>
              <a:ext uri="{FF2B5EF4-FFF2-40B4-BE49-F238E27FC236}">
                <a16:creationId xmlns:a16="http://schemas.microsoft.com/office/drawing/2014/main" id="{F91B7652-1A43-4852-AB5E-0C39343DCA52}"/>
              </a:ext>
            </a:extLst>
          </p:cNvPr>
          <p:cNvGrpSpPr/>
          <p:nvPr/>
        </p:nvGrpSpPr>
        <p:grpSpPr>
          <a:xfrm>
            <a:off x="0" y="4443812"/>
            <a:ext cx="12282473" cy="2258127"/>
            <a:chOff x="-53293" y="2190760"/>
            <a:chExt cx="9211855" cy="2951064"/>
          </a:xfrm>
        </p:grpSpPr>
        <p:pic>
          <p:nvPicPr>
            <p:cNvPr id="14" name="10">
              <a:extLst>
                <a:ext uri="{FF2B5EF4-FFF2-40B4-BE49-F238E27FC236}">
                  <a16:creationId xmlns:a16="http://schemas.microsoft.com/office/drawing/2014/main" id="{CD9DD4C0-AF4B-4FE1-A3E1-388DA0217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5" name="13">
              <a:extLst>
                <a:ext uri="{FF2B5EF4-FFF2-40B4-BE49-F238E27FC236}">
                  <a16:creationId xmlns:a16="http://schemas.microsoft.com/office/drawing/2014/main" id="{4EA58876-3131-4127-8EF3-6DF6D95EF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6" name="16">
              <a:extLst>
                <a:ext uri="{FF2B5EF4-FFF2-40B4-BE49-F238E27FC236}">
                  <a16:creationId xmlns:a16="http://schemas.microsoft.com/office/drawing/2014/main" id="{6CE6C008-AB85-4086-B124-DE7BDF8BE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334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22</Words>
  <Application>Microsoft Office PowerPoint</Application>
  <PresentationFormat>Widescreen</PresentationFormat>
  <Paragraphs>10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Times New Roman</vt:lpstr>
      <vt:lpstr>Verdana</vt:lpstr>
      <vt:lpstr>1_Office Theme</vt:lpstr>
      <vt:lpstr>2_Office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37</cp:revision>
  <dcterms:created xsi:type="dcterms:W3CDTF">2021-05-27T05:02:00Z</dcterms:created>
  <dcterms:modified xsi:type="dcterms:W3CDTF">2025-04-07T06:42:55Z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