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6" r:id="rId3"/>
    <p:sldMasterId id="2147483688" r:id="rId4"/>
    <p:sldMasterId id="2147483700" r:id="rId5"/>
  </p:sldMasterIdLst>
  <p:notesMasterIdLst>
    <p:notesMasterId r:id="rId18"/>
  </p:notesMasterIdLst>
  <p:sldIdLst>
    <p:sldId id="264" r:id="rId6"/>
    <p:sldId id="288" r:id="rId7"/>
    <p:sldId id="287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gif"/><Relationship Id="rId18" Type="http://schemas.openxmlformats.org/officeDocument/2006/relationships/slide" Target="slide7.xml"/><Relationship Id="rId3" Type="http://schemas.openxmlformats.org/officeDocument/2006/relationships/audio" Target="../media/audio1.wav"/><Relationship Id="rId21" Type="http://schemas.openxmlformats.org/officeDocument/2006/relationships/image" Target="../media/image27.png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slide" Target="slide6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10" Type="http://schemas.openxmlformats.org/officeDocument/2006/relationships/image" Target="../media/image19.gif"/><Relationship Id="rId19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3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 Diều</a:t>
              </a: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algn="ctr"/>
            <a:r>
              <a:rPr lang="en-US" sz="312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125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295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6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Chọn kể 1-2 đoạn của câu chuyện theo tranh</a:t>
            </a:r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3325" y="1450340"/>
            <a:ext cx="7377430" cy="472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5080" y="2141220"/>
            <a:ext cx="8952230" cy="1619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CỦNG CỐ BÀI HỌC</a:t>
            </a: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9824" y="285320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và </a:t>
            </a:r>
          </a:p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65325" y="131445"/>
            <a:ext cx="8634095" cy="3498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325" y="3115310"/>
            <a:ext cx="8672195" cy="3923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5"/>
          <a:stretch>
            <a:fillRect/>
          </a:stretch>
        </p:blipFill>
        <p:spPr>
          <a:xfrm>
            <a:off x="3995420" y="1160780"/>
            <a:ext cx="6462395" cy="4280535"/>
          </a:xfrm>
          <a:prstGeom prst="rect">
            <a:avLst/>
          </a:prstGeom>
        </p:spPr>
      </p:pic>
      <p:pic>
        <p:nvPicPr>
          <p:cNvPr id="8" name="1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30" y="1133475"/>
            <a:ext cx="3324225" cy="2385060"/>
          </a:xfrm>
          <a:prstGeom prst="rect">
            <a:avLst/>
          </a:prstGeom>
        </p:spPr>
      </p:pic>
      <p:pic>
        <p:nvPicPr>
          <p:cNvPr id="10" name="2a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1133475"/>
            <a:ext cx="3205480" cy="2384425"/>
          </a:xfrm>
          <a:prstGeom prst="rect">
            <a:avLst/>
          </a:prstGeom>
        </p:spPr>
      </p:pic>
      <p:pic>
        <p:nvPicPr>
          <p:cNvPr id="12" name="3a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90" y="3384550"/>
            <a:ext cx="3302000" cy="2291080"/>
          </a:xfrm>
          <a:prstGeom prst="rect">
            <a:avLst/>
          </a:prstGeom>
        </p:spPr>
      </p:pic>
      <p:pic>
        <p:nvPicPr>
          <p:cNvPr id="14" name="4a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3334385"/>
            <a:ext cx="3173730" cy="234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1354238"/>
            <a:ext cx="94773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Ếch ộp, sơn ca và nai vàng chơi với nhau như thế nào?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0066" y="3300714"/>
            <a:ext cx="61194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3 bạn chơi với nhau rất thân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7677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Ba bạn thường kể cho nhau nghe những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79775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kể về những điều thú vị ở khắp mọi nơi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066" y="1354238"/>
            <a:ext cx="103231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Ba bạn nghĩ ra cách gì để thấy tận mắt những điều đã nghe?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0066" y="3300714"/>
            <a:ext cx="96412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3 bạn quyết định đổi chỗ cho nhau: sơn ca xuống 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nước, ếch ộp vào rừng, nai vàng tập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8285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Ếch ộp, sơn ca và nai vàng đã rút ra bài học gì?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1027874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Mỗi người thuộc về nơi khác nhau, có khả năng riêng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làm những điều phù hợp với khả năng của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163</Words>
  <Application>Microsoft Office PowerPoint</Application>
  <PresentationFormat>Widescreen</PresentationFormat>
  <Paragraphs>19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Chọn kể 1-2 đoạn của câu chuyện theo tranh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37</cp:revision>
  <dcterms:created xsi:type="dcterms:W3CDTF">2021-05-27T05:02:00Z</dcterms:created>
  <dcterms:modified xsi:type="dcterms:W3CDTF">2025-04-07T06:43:33Z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