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  <p:sldMasterId id="2147483710" r:id="rId3"/>
    <p:sldMasterId id="2147483712" r:id="rId4"/>
  </p:sldMasterIdLst>
  <p:notesMasterIdLst>
    <p:notesMasterId r:id="rId12"/>
  </p:notesMasterIdLst>
  <p:sldIdLst>
    <p:sldId id="265" r:id="rId5"/>
    <p:sldId id="278" r:id="rId6"/>
    <p:sldId id="279" r:id="rId7"/>
    <p:sldId id="280" r:id="rId8"/>
    <p:sldId id="281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 là lê-gô</a:t>
              </a: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algn="ctr"/>
            <a:r>
              <a:rPr lang="en-US" sz="312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125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295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256453" y="1412875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0" y="221742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Tớ rất thích các đồ chơi truyền thống như diều, chong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20210" y="786765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114300" y="298513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chóng, đèn ông sao. Tớ cũng thích các đồ chơi hiện đại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14300" y="374713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như lê-gô, ô tô điều khiển từ xa, siêu nhân. Đồ chơi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14300" y="445389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nào tớ cũng giữ gìn cẩn thận.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C84CA19-EB7E-4A0C-8B66-66D97BFD8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042160" y="49022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2377440"/>
            <a:ext cx="9789795" cy="25076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13860" y="2073275"/>
            <a:ext cx="58737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70195" y="207327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91030" y="347916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23560" y="341820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78755" y="411797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38850" y="414845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E91F5-DCEB-410A-B24D-AB7550C4F6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9" grpId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042160" y="49022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958427" y="124206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tr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ô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3733" y="2167467"/>
            <a:ext cx="8357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253" y="2266244"/>
            <a:ext cx="438458" cy="477807"/>
          </a:xfrm>
          <a:prstGeom prst="rect">
            <a:avLst/>
          </a:prstGeom>
        </p:spPr>
      </p:pic>
      <p:pic>
        <p:nvPicPr>
          <p:cNvPr id="18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542" y="2266244"/>
            <a:ext cx="563235" cy="477807"/>
          </a:xfrm>
          <a:prstGeom prst="rect">
            <a:avLst/>
          </a:prstGeom>
        </p:spPr>
      </p:pic>
      <p:pic>
        <p:nvPicPr>
          <p:cNvPr id="19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445" y="2878575"/>
            <a:ext cx="550073" cy="477807"/>
          </a:xfrm>
          <a:prstGeom prst="rect">
            <a:avLst/>
          </a:prstGeom>
        </p:spPr>
      </p:pic>
      <p:pic>
        <p:nvPicPr>
          <p:cNvPr id="20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542" y="2892078"/>
            <a:ext cx="438458" cy="4778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63DD7-5922-4783-BA6C-AC2A6BD9CA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042160" y="49022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5" name="Text Box 3"/>
          <p:cNvSpPr txBox="1"/>
          <p:nvPr/>
        </p:nvSpPr>
        <p:spPr>
          <a:xfrm>
            <a:off x="958427" y="124206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989" y="2139773"/>
            <a:ext cx="8357234" cy="3098271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2257778" y="4651022"/>
            <a:ext cx="1794933" cy="5870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5137044" y="4571999"/>
            <a:ext cx="2099134" cy="5870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choồn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8038288" y="4571999"/>
            <a:ext cx="2099134" cy="5870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F38BE-CB82-4F28-BCD2-F43D8794A7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5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134</Words>
  <Application>Microsoft Office PowerPoint</Application>
  <PresentationFormat>Widescreen</PresentationFormat>
  <Paragraphs>33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2_Office Theme</vt:lpstr>
      <vt:lpstr>3_Office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MAIHUNG</cp:lastModifiedBy>
  <cp:revision>49</cp:revision>
  <dcterms:created xsi:type="dcterms:W3CDTF">2021-05-27T09:57:00Z</dcterms:created>
  <dcterms:modified xsi:type="dcterms:W3CDTF">2025-04-07T07:28:53Z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