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710" r:id="rId3"/>
    <p:sldMasterId id="2147483712" r:id="rId4"/>
  </p:sldMasterIdLst>
  <p:notesMasterIdLst>
    <p:notesMasterId r:id="rId10"/>
  </p:notesMasterIdLst>
  <p:sldIdLst>
    <p:sldId id="265" r:id="rId5"/>
    <p:sldId id="291" r:id="rId6"/>
    <p:sldId id="292" r:id="rId7"/>
    <p:sldId id="310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 là lê-gô</a:t>
              </a: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C13E76-542E-4992-9FF1-17780E999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4" y="5638088"/>
            <a:ext cx="996055" cy="991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493661" y="141287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250066" y="520861"/>
            <a:ext cx="1013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92" y="1983557"/>
            <a:ext cx="8063328" cy="406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066" y="520861"/>
            <a:ext cx="1013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005" y="2538412"/>
            <a:ext cx="6447099" cy="229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50</Words>
  <Application>Microsoft Office PowerPoint</Application>
  <PresentationFormat>Widescreen</PresentationFormat>
  <Paragraphs>12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2_Office Theme</vt:lpstr>
      <vt:lpstr>3_Office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MAIHUNG</cp:lastModifiedBy>
  <cp:revision>49</cp:revision>
  <dcterms:created xsi:type="dcterms:W3CDTF">2021-05-27T09:57:00Z</dcterms:created>
  <dcterms:modified xsi:type="dcterms:W3CDTF">2025-04-07T07:27:38Z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