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10" r:id="rId3"/>
    <p:sldMasterId id="2147483724" r:id="rId4"/>
  </p:sldMasterIdLst>
  <p:notesMasterIdLst>
    <p:notesMasterId r:id="rId23"/>
  </p:notesMasterIdLst>
  <p:sldIdLst>
    <p:sldId id="265" r:id="rId5"/>
    <p:sldId id="263" r:id="rId6"/>
    <p:sldId id="264" r:id="rId7"/>
    <p:sldId id="266" r:id="rId8"/>
    <p:sldId id="267" r:id="rId9"/>
    <p:sldId id="302" r:id="rId10"/>
    <p:sldId id="269" r:id="rId11"/>
    <p:sldId id="300" r:id="rId12"/>
    <p:sldId id="303" r:id="rId13"/>
    <p:sldId id="301" r:id="rId14"/>
    <p:sldId id="304" r:id="rId15"/>
    <p:sldId id="274" r:id="rId16"/>
    <p:sldId id="305" r:id="rId17"/>
    <p:sldId id="306" r:id="rId18"/>
    <p:sldId id="307" r:id="rId19"/>
    <p:sldId id="308" r:id="rId20"/>
    <p:sldId id="277" r:id="rId21"/>
    <p:sldId id="30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93" d="100"/>
          <a:sy n="93" d="100"/>
        </p:scale>
        <p:origin x="302" y="6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63397-2D67-453F-8250-E5792C95A770}"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24FC48-B797-467D-8D4F-713F9592597D}" type="slidenum">
              <a:rPr lang="en-US" smtClean="0"/>
              <a:t>‹#›</a:t>
            </a:fld>
            <a:endParaRPr lang="en-US"/>
          </a:p>
        </p:txBody>
      </p:sp>
    </p:spTree>
    <p:extLst>
      <p:ext uri="{BB962C8B-B14F-4D97-AF65-F5344CB8AC3E}">
        <p14:creationId xmlns:p14="http://schemas.microsoft.com/office/powerpoint/2010/main" val="171902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24FC48-B797-467D-8D4F-713F9592597D}" type="slidenum">
              <a:rPr lang="en-US" smtClean="0"/>
              <a:t>18</a:t>
            </a:fld>
            <a:endParaRPr lang="en-US"/>
          </a:p>
        </p:txBody>
      </p:sp>
    </p:spTree>
    <p:extLst>
      <p:ext uri="{BB962C8B-B14F-4D97-AF65-F5344CB8AC3E}">
        <p14:creationId xmlns:p14="http://schemas.microsoft.com/office/powerpoint/2010/main" val="3716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27998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82438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208965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49029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78712676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4080684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163099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871237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715735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3142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93951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42560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054551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1910753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915768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4006536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918702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884482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503013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289193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67898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779053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602828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23213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9899489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282248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752406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84365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284514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586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4776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5191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465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128059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14421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08690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749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165394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279912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278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162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33224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3566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35949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8226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345558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4/7/2025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25862164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smtClean="0"/>
              <a:t>4/7/2025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smtClean="0"/>
              <a:t>‹#›</a:t>
            </a:fld>
            <a:endParaRPr lang="en-US"/>
          </a:p>
        </p:txBody>
      </p:sp>
    </p:spTree>
    <p:extLst>
      <p:ext uri="{BB962C8B-B14F-4D97-AF65-F5344CB8AC3E}">
        <p14:creationId xmlns:p14="http://schemas.microsoft.com/office/powerpoint/2010/main" val="30175710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4/7/2025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22450288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1792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7"/>
          <p:cNvSpPr/>
          <p:nvPr/>
        </p:nvSpPr>
        <p:spPr>
          <a:xfrm>
            <a:off x="-20782" y="0"/>
            <a:ext cx="12268201" cy="22074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 name="connsiteX0-449" fmla="*/ 76 w 21676"/>
              <a:gd name="connsiteY0-450" fmla="*/ 0 h 23225"/>
              <a:gd name="connsiteX1-451" fmla="*/ 21676 w 21676"/>
              <a:gd name="connsiteY1-452" fmla="*/ 0 h 23225"/>
              <a:gd name="connsiteX2-453" fmla="*/ 21625 w 21676"/>
              <a:gd name="connsiteY2-454" fmla="*/ 18938 h 23225"/>
              <a:gd name="connsiteX3-455" fmla="*/ 17591 w 21676"/>
              <a:gd name="connsiteY3-456" fmla="*/ 19806 h 23225"/>
              <a:gd name="connsiteX4-457" fmla="*/ 8469 w 21676"/>
              <a:gd name="connsiteY4-458" fmla="*/ 23038 h 23225"/>
              <a:gd name="connsiteX5-459" fmla="*/ 1 w 21676"/>
              <a:gd name="connsiteY5-460" fmla="*/ 20416 h 23225"/>
              <a:gd name="connsiteX6-461" fmla="*/ 76 w 21676"/>
              <a:gd name="connsiteY6-462" fmla="*/ 0 h 23225"/>
              <a:gd name="connsiteX0-463" fmla="*/ 76 w 21676"/>
              <a:gd name="connsiteY0-464" fmla="*/ 0 h 23225"/>
              <a:gd name="connsiteX1-465" fmla="*/ 21676 w 21676"/>
              <a:gd name="connsiteY1-466" fmla="*/ 0 h 23225"/>
              <a:gd name="connsiteX2-467" fmla="*/ 21625 w 21676"/>
              <a:gd name="connsiteY2-468" fmla="*/ 18938 h 23225"/>
              <a:gd name="connsiteX3-469" fmla="*/ 17591 w 21676"/>
              <a:gd name="connsiteY3-470" fmla="*/ 19806 h 23225"/>
              <a:gd name="connsiteX4-471" fmla="*/ 8290 w 21676"/>
              <a:gd name="connsiteY4-472" fmla="*/ 23038 h 23225"/>
              <a:gd name="connsiteX5-473" fmla="*/ 1 w 21676"/>
              <a:gd name="connsiteY5-474" fmla="*/ 20416 h 23225"/>
              <a:gd name="connsiteX6-475" fmla="*/ 76 w 21676"/>
              <a:gd name="connsiteY6-476" fmla="*/ 0 h 23225"/>
              <a:gd name="connsiteX0-477" fmla="*/ 76 w 21676"/>
              <a:gd name="connsiteY0-478" fmla="*/ 0 h 23054"/>
              <a:gd name="connsiteX1-479" fmla="*/ 21676 w 21676"/>
              <a:gd name="connsiteY1-480" fmla="*/ 0 h 23054"/>
              <a:gd name="connsiteX2-481" fmla="*/ 21625 w 21676"/>
              <a:gd name="connsiteY2-482" fmla="*/ 18938 h 23054"/>
              <a:gd name="connsiteX3-483" fmla="*/ 17591 w 21676"/>
              <a:gd name="connsiteY3-484" fmla="*/ 19806 h 23054"/>
              <a:gd name="connsiteX4-485" fmla="*/ 8290 w 21676"/>
              <a:gd name="connsiteY4-486" fmla="*/ 23038 h 23054"/>
              <a:gd name="connsiteX5-487" fmla="*/ 1 w 21676"/>
              <a:gd name="connsiteY5-488" fmla="*/ 20416 h 23054"/>
              <a:gd name="connsiteX6-489" fmla="*/ 76 w 21676"/>
              <a:gd name="connsiteY6-490" fmla="*/ 0 h 23054"/>
              <a:gd name="connsiteX0-491" fmla="*/ 76 w 21676"/>
              <a:gd name="connsiteY0-492" fmla="*/ 0 h 23038"/>
              <a:gd name="connsiteX1-493" fmla="*/ 21676 w 21676"/>
              <a:gd name="connsiteY1-494" fmla="*/ 0 h 23038"/>
              <a:gd name="connsiteX2-495" fmla="*/ 21625 w 21676"/>
              <a:gd name="connsiteY2-496" fmla="*/ 18938 h 23038"/>
              <a:gd name="connsiteX3-497" fmla="*/ 17591 w 21676"/>
              <a:gd name="connsiteY3-498" fmla="*/ 19806 h 23038"/>
              <a:gd name="connsiteX4-499" fmla="*/ 8290 w 21676"/>
              <a:gd name="connsiteY4-500" fmla="*/ 23038 h 23038"/>
              <a:gd name="connsiteX5-501" fmla="*/ 1 w 21676"/>
              <a:gd name="connsiteY5-502" fmla="*/ 20416 h 23038"/>
              <a:gd name="connsiteX6-503" fmla="*/ 76 w 21676"/>
              <a:gd name="connsiteY6-504" fmla="*/ 0 h 23038"/>
              <a:gd name="connsiteX0-505" fmla="*/ 76 w 21676"/>
              <a:gd name="connsiteY0-506" fmla="*/ 0 h 23038"/>
              <a:gd name="connsiteX1-507" fmla="*/ 21676 w 21676"/>
              <a:gd name="connsiteY1-508" fmla="*/ 0 h 23038"/>
              <a:gd name="connsiteX2-509" fmla="*/ 21625 w 21676"/>
              <a:gd name="connsiteY2-510" fmla="*/ 18938 h 23038"/>
              <a:gd name="connsiteX3-511" fmla="*/ 18037 w 21676"/>
              <a:gd name="connsiteY3-512" fmla="*/ 19806 h 23038"/>
              <a:gd name="connsiteX4-513" fmla="*/ 8290 w 21676"/>
              <a:gd name="connsiteY4-514" fmla="*/ 23038 h 23038"/>
              <a:gd name="connsiteX5-515" fmla="*/ 1 w 21676"/>
              <a:gd name="connsiteY5-516" fmla="*/ 20416 h 23038"/>
              <a:gd name="connsiteX6-517" fmla="*/ 76 w 21676"/>
              <a:gd name="connsiteY6-518" fmla="*/ 0 h 23038"/>
              <a:gd name="connsiteX0-519" fmla="*/ 76 w 21676"/>
              <a:gd name="connsiteY0-520" fmla="*/ 0 h 23038"/>
              <a:gd name="connsiteX1-521" fmla="*/ 21676 w 21676"/>
              <a:gd name="connsiteY1-522" fmla="*/ 0 h 23038"/>
              <a:gd name="connsiteX2-523" fmla="*/ 21625 w 21676"/>
              <a:gd name="connsiteY2-524" fmla="*/ 19390 h 23038"/>
              <a:gd name="connsiteX3-525" fmla="*/ 18037 w 21676"/>
              <a:gd name="connsiteY3-526" fmla="*/ 19806 h 23038"/>
              <a:gd name="connsiteX4-527" fmla="*/ 8290 w 21676"/>
              <a:gd name="connsiteY4-528" fmla="*/ 23038 h 23038"/>
              <a:gd name="connsiteX5-529" fmla="*/ 1 w 21676"/>
              <a:gd name="connsiteY5-530" fmla="*/ 20416 h 23038"/>
              <a:gd name="connsiteX6-531" fmla="*/ 76 w 21676"/>
              <a:gd name="connsiteY6-532" fmla="*/ 0 h 23038"/>
              <a:gd name="connsiteX0-533" fmla="*/ 76 w 21676"/>
              <a:gd name="connsiteY0-534" fmla="*/ 0 h 23038"/>
              <a:gd name="connsiteX1-535" fmla="*/ 21676 w 21676"/>
              <a:gd name="connsiteY1-536" fmla="*/ 0 h 23038"/>
              <a:gd name="connsiteX2-537" fmla="*/ 21625 w 21676"/>
              <a:gd name="connsiteY2-538" fmla="*/ 19390 h 23038"/>
              <a:gd name="connsiteX3-539" fmla="*/ 18037 w 21676"/>
              <a:gd name="connsiteY3-540" fmla="*/ 19806 h 23038"/>
              <a:gd name="connsiteX4-541" fmla="*/ 8290 w 21676"/>
              <a:gd name="connsiteY4-542" fmla="*/ 23038 h 23038"/>
              <a:gd name="connsiteX5-543" fmla="*/ 1 w 21676"/>
              <a:gd name="connsiteY5-544" fmla="*/ 20416 h 23038"/>
              <a:gd name="connsiteX6-545" fmla="*/ 76 w 21676"/>
              <a:gd name="connsiteY6-546" fmla="*/ 0 h 23038"/>
              <a:gd name="connsiteX0-547" fmla="*/ 76 w 21676"/>
              <a:gd name="connsiteY0-548" fmla="*/ 0 h 23075"/>
              <a:gd name="connsiteX1-549" fmla="*/ 21676 w 21676"/>
              <a:gd name="connsiteY1-550" fmla="*/ 0 h 23075"/>
              <a:gd name="connsiteX2-551" fmla="*/ 21625 w 21676"/>
              <a:gd name="connsiteY2-552" fmla="*/ 19390 h 23075"/>
              <a:gd name="connsiteX3-553" fmla="*/ 18037 w 21676"/>
              <a:gd name="connsiteY3-554" fmla="*/ 19806 h 23075"/>
              <a:gd name="connsiteX4-555" fmla="*/ 8290 w 21676"/>
              <a:gd name="connsiteY4-556" fmla="*/ 23038 h 23075"/>
              <a:gd name="connsiteX5-557" fmla="*/ 1 w 21676"/>
              <a:gd name="connsiteY5-558" fmla="*/ 20416 h 23075"/>
              <a:gd name="connsiteX6-559" fmla="*/ 76 w 21676"/>
              <a:gd name="connsiteY6-560" fmla="*/ 0 h 23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 name="Group 9"/>
          <p:cNvGrpSpPr/>
          <p:nvPr/>
        </p:nvGrpSpPr>
        <p:grpSpPr>
          <a:xfrm>
            <a:off x="1938020" y="3429000"/>
            <a:ext cx="9443085" cy="1383665"/>
            <a:chOff x="2052684" y="2617912"/>
            <a:chExt cx="5768788" cy="1092595"/>
          </a:xfrm>
        </p:grpSpPr>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84" y="2617912"/>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057479" y="2772823"/>
              <a:ext cx="5121462" cy="653351"/>
            </a:xfrm>
            <a:prstGeom prst="rect">
              <a:avLst/>
            </a:prstGeom>
            <a:noFill/>
          </p:spPr>
          <p:txBody>
            <a:bodyPr wrap="square" lIns="89301" tIns="44651" rIns="89301" bIns="4465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4800" b="1" i="0" u="none" strike="noStrike" kern="1200" cap="none" spc="0" normalizeH="0" baseline="0" noProof="0" dirty="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4800" b="1" i="0" u="none" strike="noStrike" kern="1200" cap="none" spc="0" normalizeH="0" baseline="0" noProof="0" dirty="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4800" b="1" i="0" u="none" strike="noStrike" kern="1200" cap="none" spc="0" normalizeH="0" baseline="0" noProof="0" dirty="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endParaRPr kumimoji="0" lang="en-US" sz="4800" b="1" i="0" u="none" strike="noStrike" kern="1200" cap="none" spc="0" normalizeH="0" baseline="0" noProof="0" dirty="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3" name="Rectangle 16"/>
          <p:cNvSpPr/>
          <p:nvPr/>
        </p:nvSpPr>
        <p:spPr>
          <a:xfrm rot="269291">
            <a:off x="985163" y="3614125"/>
            <a:ext cx="1448268" cy="1127520"/>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1" fmla="*/ 38 w 1322330"/>
              <a:gd name="connsiteY0-2" fmla="*/ 0 h 1023843"/>
              <a:gd name="connsiteX1-3" fmla="*/ 1322330 w 1322330"/>
              <a:gd name="connsiteY1-4" fmla="*/ 0 h 1023843"/>
              <a:gd name="connsiteX2-5" fmla="*/ 1322330 w 1322330"/>
              <a:gd name="connsiteY2-6" fmla="*/ 1023843 h 1023843"/>
              <a:gd name="connsiteX3-7" fmla="*/ 38 w 1322330"/>
              <a:gd name="connsiteY3-8" fmla="*/ 1023843 h 1023843"/>
              <a:gd name="connsiteX4-9" fmla="*/ 401820 w 1322330"/>
              <a:gd name="connsiteY4-10" fmla="*/ 432335 h 1023843"/>
              <a:gd name="connsiteX5" fmla="*/ 38 w 1322330"/>
              <a:gd name="connsiteY5" fmla="*/ 0 h 10238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rgbClr val="78B832"/>
          </a:solidFill>
          <a:ln>
            <a:solidFill>
              <a:srgbClr val="78B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6"/>
          <p:cNvSpPr/>
          <p:nvPr/>
        </p:nvSpPr>
        <p:spPr>
          <a:xfrm rot="489815">
            <a:off x="1159679" y="3735310"/>
            <a:ext cx="1135945" cy="905568"/>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1" fmla="*/ 38 w 1322330"/>
              <a:gd name="connsiteY0-2" fmla="*/ 0 h 1023843"/>
              <a:gd name="connsiteX1-3" fmla="*/ 1322330 w 1322330"/>
              <a:gd name="connsiteY1-4" fmla="*/ 0 h 1023843"/>
              <a:gd name="connsiteX2-5" fmla="*/ 1322330 w 1322330"/>
              <a:gd name="connsiteY2-6" fmla="*/ 1023843 h 1023843"/>
              <a:gd name="connsiteX3-7" fmla="*/ 38 w 1322330"/>
              <a:gd name="connsiteY3-8" fmla="*/ 1023843 h 1023843"/>
              <a:gd name="connsiteX4-9" fmla="*/ 401820 w 1322330"/>
              <a:gd name="connsiteY4-10" fmla="*/ 432335 h 1023843"/>
              <a:gd name="connsiteX5" fmla="*/ 38 w 1322330"/>
              <a:gd name="connsiteY5" fmla="*/ 0 h 10238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rgbClr val="92D050"/>
          </a:solidFill>
          <a:ln>
            <a:solidFill>
              <a:srgbClr val="78B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641" y="3271097"/>
            <a:ext cx="1416718" cy="136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944727" y="3338628"/>
            <a:ext cx="967557" cy="1231900"/>
          </a:xfrm>
          <a:prstGeom prst="rect">
            <a:avLst/>
          </a:prstGeom>
          <a:noFill/>
        </p:spPr>
        <p:txBody>
          <a:bodyPr wrap="square" lIns="89301" tIns="44651" rIns="89301" bIns="4465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25"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125"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95" b="1" i="0" u="none" strike="noStrike" kern="1200" cap="none" spc="0" normalizeH="0" baseline="0" noProof="0" dirty="0">
                <a:ln>
                  <a:noFill/>
                </a:ln>
                <a:solidFill>
                  <a:prstClr val="white"/>
                </a:solidFill>
                <a:effectLst/>
                <a:uLnTx/>
                <a:uFillTx/>
                <a:latin typeface="Arial Rounded MT Bold" panose="020F0704030504030204" pitchFamily="34" charset="0"/>
                <a:ea typeface="Arial-Rounded" panose="020B0500000000000000" pitchFamily="34" charset="0"/>
                <a:cs typeface="Times New Roman" panose="02020603050405020304" pitchFamily="18" charset="0"/>
              </a:rPr>
              <a:t>23</a:t>
            </a:r>
          </a:p>
        </p:txBody>
      </p:sp>
      <p:sp>
        <p:nvSpPr>
          <p:cNvPr id="17" name="Rectangle 16"/>
          <p:cNvSpPr/>
          <p:nvPr/>
        </p:nvSpPr>
        <p:spPr>
          <a:xfrm>
            <a:off x="1" y="6629400"/>
            <a:ext cx="121920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D91BD3A-DEE2-4F15-A5F2-182A4CB29E71}"/>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34AC83EE-6996-4799-807D-3728A91E0C6B}"/>
              </a:ext>
            </a:extLst>
          </p:cNvPr>
          <p:cNvPicPr>
            <a:picLocks noChangeAspect="1"/>
          </p:cNvPicPr>
          <p:nvPr/>
        </p:nvPicPr>
        <p:blipFill>
          <a:blip r:embed="rId2"/>
          <a:stretch>
            <a:fillRect/>
          </a:stretch>
        </p:blipFill>
        <p:spPr>
          <a:xfrm>
            <a:off x="1375144" y="38099"/>
            <a:ext cx="8648700" cy="3009900"/>
          </a:xfrm>
          <a:prstGeom prst="rect">
            <a:avLst/>
          </a:prstGeom>
        </p:spPr>
      </p:pic>
      <p:pic>
        <p:nvPicPr>
          <p:cNvPr id="11" name="Picture 10">
            <a:extLst>
              <a:ext uri="{FF2B5EF4-FFF2-40B4-BE49-F238E27FC236}">
                <a16:creationId xmlns:a16="http://schemas.microsoft.com/office/drawing/2014/main" id="{D134864F-A318-4DF7-9A28-4E5AC700099C}"/>
              </a:ext>
            </a:extLst>
          </p:cNvPr>
          <p:cNvPicPr>
            <a:picLocks noChangeAspect="1"/>
          </p:cNvPicPr>
          <p:nvPr/>
        </p:nvPicPr>
        <p:blipFill>
          <a:blip r:embed="rId3"/>
          <a:stretch>
            <a:fillRect/>
          </a:stretch>
        </p:blipFill>
        <p:spPr>
          <a:xfrm>
            <a:off x="1375144" y="3047999"/>
            <a:ext cx="8801100" cy="3714750"/>
          </a:xfrm>
          <a:prstGeom prst="rect">
            <a:avLst/>
          </a:prstGeom>
        </p:spPr>
      </p:pic>
      <p:sp>
        <p:nvSpPr>
          <p:cNvPr id="13" name="Title 12">
            <a:extLst>
              <a:ext uri="{FF2B5EF4-FFF2-40B4-BE49-F238E27FC236}">
                <a16:creationId xmlns:a16="http://schemas.microsoft.com/office/drawing/2014/main" id="{6923D4F5-BF85-41C6-886C-18DE4F2287C2}"/>
              </a:ext>
            </a:extLst>
          </p:cNvPr>
          <p:cNvSpPr>
            <a:spLocks noGrp="1"/>
          </p:cNvSpPr>
          <p:nvPr>
            <p:ph type="title"/>
          </p:nvPr>
        </p:nvSpPr>
        <p:spPr/>
        <p:txBody>
          <a:bodyPr/>
          <a:lstStyle/>
          <a:p>
            <a:endParaRPr lang="en-US" dirty="0"/>
          </a:p>
        </p:txBody>
      </p:sp>
      <p:sp>
        <p:nvSpPr>
          <p:cNvPr id="9" name="TextBox 8">
            <a:extLst>
              <a:ext uri="{FF2B5EF4-FFF2-40B4-BE49-F238E27FC236}">
                <a16:creationId xmlns:a16="http://schemas.microsoft.com/office/drawing/2014/main" id="{51EEAF07-8D96-4E37-827A-212249DB098F}"/>
              </a:ext>
            </a:extLst>
          </p:cNvPr>
          <p:cNvSpPr txBox="1"/>
          <p:nvPr/>
        </p:nvSpPr>
        <p:spPr>
          <a:xfrm>
            <a:off x="7002145" y="2756851"/>
            <a:ext cx="4656455" cy="582295"/>
          </a:xfrm>
          <a:prstGeom prst="rect">
            <a:avLst/>
          </a:prstGeom>
          <a:solidFill>
            <a:srgbClr val="92D050"/>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nối tiếp đoạn</a:t>
            </a:r>
          </a:p>
        </p:txBody>
      </p:sp>
      <p:pic>
        <p:nvPicPr>
          <p:cNvPr id="10" name="Picture 3">
            <a:extLst>
              <a:ext uri="{FF2B5EF4-FFF2-40B4-BE49-F238E27FC236}">
                <a16:creationId xmlns:a16="http://schemas.microsoft.com/office/drawing/2014/main" id="{584BAE3D-7871-4EE1-8732-95937962FA58}"/>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2744" y="-232089"/>
            <a:ext cx="527050" cy="119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a:extLst>
              <a:ext uri="{FF2B5EF4-FFF2-40B4-BE49-F238E27FC236}">
                <a16:creationId xmlns:a16="http://schemas.microsoft.com/office/drawing/2014/main" id="{592DDDC9-2CBD-4C3D-8031-2F26EA7A5C79}"/>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7489" y="731836"/>
            <a:ext cx="527050" cy="221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id="{C1B4108D-9DF1-4861-978C-A94628CCC863}"/>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0164" y="2613799"/>
            <a:ext cx="527050" cy="221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a:extLst>
              <a:ext uri="{FF2B5EF4-FFF2-40B4-BE49-F238E27FC236}">
                <a16:creationId xmlns:a16="http://schemas.microsoft.com/office/drawing/2014/main" id="{FC773932-5F0C-4EFC-AC92-9B093BC170A8}"/>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4151" y="4578127"/>
            <a:ext cx="527050" cy="183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23690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D91BD3A-DEE2-4F15-A5F2-182A4CB29E71}"/>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34AC83EE-6996-4799-807D-3728A91E0C6B}"/>
              </a:ext>
            </a:extLst>
          </p:cNvPr>
          <p:cNvPicPr>
            <a:picLocks noChangeAspect="1"/>
          </p:cNvPicPr>
          <p:nvPr/>
        </p:nvPicPr>
        <p:blipFill>
          <a:blip r:embed="rId2"/>
          <a:stretch>
            <a:fillRect/>
          </a:stretch>
        </p:blipFill>
        <p:spPr>
          <a:xfrm>
            <a:off x="1375144" y="38099"/>
            <a:ext cx="8648700" cy="3009900"/>
          </a:xfrm>
          <a:prstGeom prst="rect">
            <a:avLst/>
          </a:prstGeom>
        </p:spPr>
      </p:pic>
      <p:pic>
        <p:nvPicPr>
          <p:cNvPr id="11" name="Picture 10">
            <a:extLst>
              <a:ext uri="{FF2B5EF4-FFF2-40B4-BE49-F238E27FC236}">
                <a16:creationId xmlns:a16="http://schemas.microsoft.com/office/drawing/2014/main" id="{D134864F-A318-4DF7-9A28-4E5AC700099C}"/>
              </a:ext>
            </a:extLst>
          </p:cNvPr>
          <p:cNvPicPr>
            <a:picLocks noChangeAspect="1"/>
          </p:cNvPicPr>
          <p:nvPr/>
        </p:nvPicPr>
        <p:blipFill>
          <a:blip r:embed="rId3"/>
          <a:stretch>
            <a:fillRect/>
          </a:stretch>
        </p:blipFill>
        <p:spPr>
          <a:xfrm>
            <a:off x="1375144" y="3047999"/>
            <a:ext cx="8801100" cy="3714750"/>
          </a:xfrm>
          <a:prstGeom prst="rect">
            <a:avLst/>
          </a:prstGeom>
        </p:spPr>
      </p:pic>
      <p:sp>
        <p:nvSpPr>
          <p:cNvPr id="13" name="Title 12">
            <a:extLst>
              <a:ext uri="{FF2B5EF4-FFF2-40B4-BE49-F238E27FC236}">
                <a16:creationId xmlns:a16="http://schemas.microsoft.com/office/drawing/2014/main" id="{6923D4F5-BF85-41C6-886C-18DE4F2287C2}"/>
              </a:ext>
            </a:extLst>
          </p:cNvPr>
          <p:cNvSpPr>
            <a:spLocks noGrp="1"/>
          </p:cNvSpPr>
          <p:nvPr>
            <p:ph type="title"/>
          </p:nvPr>
        </p:nvSpPr>
        <p:spPr/>
        <p:txBody>
          <a:bodyPr/>
          <a:lstStyle/>
          <a:p>
            <a:endParaRPr lang="en-US" dirty="0"/>
          </a:p>
        </p:txBody>
      </p:sp>
      <p:sp>
        <p:nvSpPr>
          <p:cNvPr id="16" name="Cloud 15">
            <a:extLst>
              <a:ext uri="{FF2B5EF4-FFF2-40B4-BE49-F238E27FC236}">
                <a16:creationId xmlns:a16="http://schemas.microsoft.com/office/drawing/2014/main" id="{EF9883B5-F639-43A0-8274-E6E53C758DD0}"/>
              </a:ext>
            </a:extLst>
          </p:cNvPr>
          <p:cNvSpPr/>
          <p:nvPr/>
        </p:nvSpPr>
        <p:spPr>
          <a:xfrm>
            <a:off x="8569842" y="1746569"/>
            <a:ext cx="3463564" cy="1118867"/>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toàn</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62885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Trả lời câu hỏi</a:t>
            </a:r>
            <a:endParaRPr kumimoji="0" lang="en-US" sz="9600" b="1" i="1" u="none" strike="noStrike" kern="1200" cap="none" spc="0" normalizeH="0" baseline="0" noProof="0" dirty="0">
              <a:ln>
                <a:noFill/>
              </a:ln>
              <a:solidFill>
                <a:srgbClr val="FF0000"/>
              </a:solidFill>
              <a:effectLst/>
              <a:uLnTx/>
              <a:uFillTx/>
              <a:latin typeface="Verdana" panose="020B0604030504040204" charset="0"/>
              <a:ea typeface="+mn-ea"/>
              <a:cs typeface="Verdana" panose="020B060403050404020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D91BD3A-DEE2-4F15-A5F2-182A4CB29E71}"/>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34AC83EE-6996-4799-807D-3728A91E0C6B}"/>
              </a:ext>
            </a:extLst>
          </p:cNvPr>
          <p:cNvPicPr>
            <a:picLocks noChangeAspect="1"/>
          </p:cNvPicPr>
          <p:nvPr/>
        </p:nvPicPr>
        <p:blipFill>
          <a:blip r:embed="rId2"/>
          <a:stretch>
            <a:fillRect/>
          </a:stretch>
        </p:blipFill>
        <p:spPr>
          <a:xfrm>
            <a:off x="1375144" y="38099"/>
            <a:ext cx="8648700" cy="3009900"/>
          </a:xfrm>
          <a:prstGeom prst="rect">
            <a:avLst/>
          </a:prstGeom>
        </p:spPr>
      </p:pic>
      <p:pic>
        <p:nvPicPr>
          <p:cNvPr id="11" name="Picture 10">
            <a:extLst>
              <a:ext uri="{FF2B5EF4-FFF2-40B4-BE49-F238E27FC236}">
                <a16:creationId xmlns:a16="http://schemas.microsoft.com/office/drawing/2014/main" id="{D134864F-A318-4DF7-9A28-4E5AC700099C}"/>
              </a:ext>
            </a:extLst>
          </p:cNvPr>
          <p:cNvPicPr>
            <a:picLocks noChangeAspect="1"/>
          </p:cNvPicPr>
          <p:nvPr/>
        </p:nvPicPr>
        <p:blipFill>
          <a:blip r:embed="rId3"/>
          <a:stretch>
            <a:fillRect/>
          </a:stretch>
        </p:blipFill>
        <p:spPr>
          <a:xfrm>
            <a:off x="1375144" y="3047999"/>
            <a:ext cx="8801100" cy="3714750"/>
          </a:xfrm>
          <a:prstGeom prst="rect">
            <a:avLst/>
          </a:prstGeom>
        </p:spPr>
      </p:pic>
      <p:sp>
        <p:nvSpPr>
          <p:cNvPr id="13" name="Title 12">
            <a:extLst>
              <a:ext uri="{FF2B5EF4-FFF2-40B4-BE49-F238E27FC236}">
                <a16:creationId xmlns:a16="http://schemas.microsoft.com/office/drawing/2014/main" id="{6923D4F5-BF85-41C6-886C-18DE4F2287C2}"/>
              </a:ext>
            </a:extLst>
          </p:cNvPr>
          <p:cNvSpPr>
            <a:spLocks noGrp="1"/>
          </p:cNvSpPr>
          <p:nvPr>
            <p:ph type="title"/>
          </p:nvPr>
        </p:nvSpPr>
        <p:spPr/>
        <p:txBody>
          <a:bodyPr/>
          <a:lstStyle/>
          <a:p>
            <a:endParaRPr lang="en-US" dirty="0"/>
          </a:p>
        </p:txBody>
      </p:sp>
      <p:sp>
        <p:nvSpPr>
          <p:cNvPr id="9" name="Rounded Rectangle 9">
            <a:extLst>
              <a:ext uri="{FF2B5EF4-FFF2-40B4-BE49-F238E27FC236}">
                <a16:creationId xmlns:a16="http://schemas.microsoft.com/office/drawing/2014/main" id="{B605E907-EAD5-45CF-9343-015D783E59D1}"/>
              </a:ext>
            </a:extLst>
          </p:cNvPr>
          <p:cNvSpPr/>
          <p:nvPr/>
        </p:nvSpPr>
        <p:spPr>
          <a:xfrm>
            <a:off x="609600" y="5842000"/>
            <a:ext cx="11243945" cy="852805"/>
          </a:xfrm>
          <a:prstGeom prst="roundRect">
            <a:avLst/>
          </a:prstGeom>
          <a:gradFill>
            <a:gsLst>
              <a:gs pos="0">
                <a:srgbClr val="14CD68"/>
              </a:gs>
              <a:gs pos="100000">
                <a:srgbClr val="0B6E38"/>
              </a:gs>
            </a:gsLst>
            <a:lin ang="5400000"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1. </a:t>
            </a:r>
            <a:r>
              <a:rPr lang="vi-VN"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Những người chơi làm thành rồng rắn bằng cách nào?</a:t>
            </a:r>
            <a:endPar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3" name="Straight Connector 2">
            <a:extLst>
              <a:ext uri="{FF2B5EF4-FFF2-40B4-BE49-F238E27FC236}">
                <a16:creationId xmlns:a16="http://schemas.microsoft.com/office/drawing/2014/main" id="{832B7712-E4AF-400F-B1BC-62388985FC23}"/>
              </a:ext>
            </a:extLst>
          </p:cNvPr>
          <p:cNvCxnSpPr/>
          <p:nvPr/>
        </p:nvCxnSpPr>
        <p:spPr>
          <a:xfrm>
            <a:off x="8389088" y="382772"/>
            <a:ext cx="1360968"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752865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D91BD3A-DEE2-4F15-A5F2-182A4CB29E71}"/>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34AC83EE-6996-4799-807D-3728A91E0C6B}"/>
              </a:ext>
            </a:extLst>
          </p:cNvPr>
          <p:cNvPicPr>
            <a:picLocks noChangeAspect="1"/>
          </p:cNvPicPr>
          <p:nvPr/>
        </p:nvPicPr>
        <p:blipFill>
          <a:blip r:embed="rId2"/>
          <a:stretch>
            <a:fillRect/>
          </a:stretch>
        </p:blipFill>
        <p:spPr>
          <a:xfrm>
            <a:off x="1375144" y="38099"/>
            <a:ext cx="8648700" cy="3009900"/>
          </a:xfrm>
          <a:prstGeom prst="rect">
            <a:avLst/>
          </a:prstGeom>
        </p:spPr>
      </p:pic>
      <p:pic>
        <p:nvPicPr>
          <p:cNvPr id="11" name="Picture 10">
            <a:extLst>
              <a:ext uri="{FF2B5EF4-FFF2-40B4-BE49-F238E27FC236}">
                <a16:creationId xmlns:a16="http://schemas.microsoft.com/office/drawing/2014/main" id="{D134864F-A318-4DF7-9A28-4E5AC700099C}"/>
              </a:ext>
            </a:extLst>
          </p:cNvPr>
          <p:cNvPicPr>
            <a:picLocks noChangeAspect="1"/>
          </p:cNvPicPr>
          <p:nvPr/>
        </p:nvPicPr>
        <p:blipFill>
          <a:blip r:embed="rId3"/>
          <a:stretch>
            <a:fillRect/>
          </a:stretch>
        </p:blipFill>
        <p:spPr>
          <a:xfrm>
            <a:off x="1375144" y="3047999"/>
            <a:ext cx="8801100" cy="3714750"/>
          </a:xfrm>
          <a:prstGeom prst="rect">
            <a:avLst/>
          </a:prstGeom>
        </p:spPr>
      </p:pic>
      <p:sp>
        <p:nvSpPr>
          <p:cNvPr id="13" name="Title 12">
            <a:extLst>
              <a:ext uri="{FF2B5EF4-FFF2-40B4-BE49-F238E27FC236}">
                <a16:creationId xmlns:a16="http://schemas.microsoft.com/office/drawing/2014/main" id="{6923D4F5-BF85-41C6-886C-18DE4F2287C2}"/>
              </a:ext>
            </a:extLst>
          </p:cNvPr>
          <p:cNvSpPr>
            <a:spLocks noGrp="1"/>
          </p:cNvSpPr>
          <p:nvPr>
            <p:ph type="title"/>
          </p:nvPr>
        </p:nvSpPr>
        <p:spPr/>
        <p:txBody>
          <a:bodyPr/>
          <a:lstStyle/>
          <a:p>
            <a:endParaRPr lang="en-US" dirty="0"/>
          </a:p>
        </p:txBody>
      </p:sp>
      <p:sp>
        <p:nvSpPr>
          <p:cNvPr id="9" name="Rounded Rectangle 9">
            <a:extLst>
              <a:ext uri="{FF2B5EF4-FFF2-40B4-BE49-F238E27FC236}">
                <a16:creationId xmlns:a16="http://schemas.microsoft.com/office/drawing/2014/main" id="{B605E907-EAD5-45CF-9343-015D783E59D1}"/>
              </a:ext>
            </a:extLst>
          </p:cNvPr>
          <p:cNvSpPr/>
          <p:nvPr/>
        </p:nvSpPr>
        <p:spPr>
          <a:xfrm>
            <a:off x="609600" y="5842000"/>
            <a:ext cx="11243945" cy="852805"/>
          </a:xfrm>
          <a:prstGeom prst="roundRect">
            <a:avLst/>
          </a:prstGeom>
          <a:gradFill>
            <a:gsLst>
              <a:gs pos="0">
                <a:srgbClr val="14CD68"/>
              </a:gs>
              <a:gs pos="100000">
                <a:srgbClr val="0B6E38"/>
              </a:gs>
            </a:gsLst>
            <a:lin ang="5400000"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2. </a:t>
            </a:r>
            <a:r>
              <a:rPr lang="en-US" sz="36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Rồng</a:t>
            </a: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rắn</a:t>
            </a: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đến</a:t>
            </a: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gặp</a:t>
            </a: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thuốc</a:t>
            </a: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để</a:t>
            </a: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Cloud 1">
            <a:extLst>
              <a:ext uri="{FF2B5EF4-FFF2-40B4-BE49-F238E27FC236}">
                <a16:creationId xmlns:a16="http://schemas.microsoft.com/office/drawing/2014/main" id="{2CD9B4C7-E234-4888-8735-4E5D7BB128E3}"/>
              </a:ext>
            </a:extLst>
          </p:cNvPr>
          <p:cNvSpPr/>
          <p:nvPr/>
        </p:nvSpPr>
        <p:spPr>
          <a:xfrm>
            <a:off x="7570381" y="1318437"/>
            <a:ext cx="3817089" cy="159829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rắn</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đến</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gặp</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thầy</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thuốc</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xin</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thuốc</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6905896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D91BD3A-DEE2-4F15-A5F2-182A4CB29E71}"/>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34AC83EE-6996-4799-807D-3728A91E0C6B}"/>
              </a:ext>
            </a:extLst>
          </p:cNvPr>
          <p:cNvPicPr>
            <a:picLocks noChangeAspect="1"/>
          </p:cNvPicPr>
          <p:nvPr/>
        </p:nvPicPr>
        <p:blipFill>
          <a:blip r:embed="rId2"/>
          <a:stretch>
            <a:fillRect/>
          </a:stretch>
        </p:blipFill>
        <p:spPr>
          <a:xfrm>
            <a:off x="1375144" y="38099"/>
            <a:ext cx="8648700" cy="3009900"/>
          </a:xfrm>
          <a:prstGeom prst="rect">
            <a:avLst/>
          </a:prstGeom>
        </p:spPr>
      </p:pic>
      <p:pic>
        <p:nvPicPr>
          <p:cNvPr id="11" name="Picture 10">
            <a:extLst>
              <a:ext uri="{FF2B5EF4-FFF2-40B4-BE49-F238E27FC236}">
                <a16:creationId xmlns:a16="http://schemas.microsoft.com/office/drawing/2014/main" id="{D134864F-A318-4DF7-9A28-4E5AC700099C}"/>
              </a:ext>
            </a:extLst>
          </p:cNvPr>
          <p:cNvPicPr>
            <a:picLocks noChangeAspect="1"/>
          </p:cNvPicPr>
          <p:nvPr/>
        </p:nvPicPr>
        <p:blipFill>
          <a:blip r:embed="rId3"/>
          <a:stretch>
            <a:fillRect/>
          </a:stretch>
        </p:blipFill>
        <p:spPr>
          <a:xfrm>
            <a:off x="1375144" y="3047999"/>
            <a:ext cx="8801100" cy="3714750"/>
          </a:xfrm>
          <a:prstGeom prst="rect">
            <a:avLst/>
          </a:prstGeom>
        </p:spPr>
      </p:pic>
      <p:sp>
        <p:nvSpPr>
          <p:cNvPr id="13" name="Title 12">
            <a:extLst>
              <a:ext uri="{FF2B5EF4-FFF2-40B4-BE49-F238E27FC236}">
                <a16:creationId xmlns:a16="http://schemas.microsoft.com/office/drawing/2014/main" id="{6923D4F5-BF85-41C6-886C-18DE4F2287C2}"/>
              </a:ext>
            </a:extLst>
          </p:cNvPr>
          <p:cNvSpPr>
            <a:spLocks noGrp="1"/>
          </p:cNvSpPr>
          <p:nvPr>
            <p:ph type="title"/>
          </p:nvPr>
        </p:nvSpPr>
        <p:spPr/>
        <p:txBody>
          <a:bodyPr/>
          <a:lstStyle/>
          <a:p>
            <a:endParaRPr lang="en-US" dirty="0"/>
          </a:p>
        </p:txBody>
      </p:sp>
      <p:sp>
        <p:nvSpPr>
          <p:cNvPr id="9" name="Rounded Rectangle 9">
            <a:extLst>
              <a:ext uri="{FF2B5EF4-FFF2-40B4-BE49-F238E27FC236}">
                <a16:creationId xmlns:a16="http://schemas.microsoft.com/office/drawing/2014/main" id="{B605E907-EAD5-45CF-9343-015D783E59D1}"/>
              </a:ext>
            </a:extLst>
          </p:cNvPr>
          <p:cNvSpPr/>
          <p:nvPr/>
        </p:nvSpPr>
        <p:spPr>
          <a:xfrm>
            <a:off x="196821" y="182246"/>
            <a:ext cx="9820939" cy="852805"/>
          </a:xfrm>
          <a:prstGeom prst="roundRect">
            <a:avLst/>
          </a:prstGeom>
          <a:gradFill>
            <a:gsLst>
              <a:gs pos="0">
                <a:srgbClr val="14CD68"/>
              </a:gs>
              <a:gs pos="100000">
                <a:srgbClr val="0B6E38"/>
              </a:gs>
            </a:gsLst>
            <a:lin ang="5400000"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3. </a:t>
            </a:r>
            <a:r>
              <a:rPr lang="en-US" sz="32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xảy</a:t>
            </a:r>
            <a:r>
              <a:rPr lang="en-US"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ra </a:t>
            </a:r>
            <a:r>
              <a:rPr lang="en-US" sz="32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nếu</a:t>
            </a:r>
            <a:r>
              <a:rPr lang="en-US"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khúc</a:t>
            </a:r>
            <a:r>
              <a:rPr lang="en-US"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đuôi</a:t>
            </a:r>
            <a:r>
              <a:rPr lang="en-US"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bị</a:t>
            </a:r>
            <a:r>
              <a:rPr lang="en-US"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thầy</a:t>
            </a:r>
            <a:r>
              <a:rPr lang="en-US"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bắt</a:t>
            </a:r>
            <a:r>
              <a:rPr lang="en-US"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3" name="Straight Connector 2">
            <a:extLst>
              <a:ext uri="{FF2B5EF4-FFF2-40B4-BE49-F238E27FC236}">
                <a16:creationId xmlns:a16="http://schemas.microsoft.com/office/drawing/2014/main" id="{832B7712-E4AF-400F-B1BC-62388985FC23}"/>
              </a:ext>
            </a:extLst>
          </p:cNvPr>
          <p:cNvCxnSpPr>
            <a:cxnSpLocks/>
          </p:cNvCxnSpPr>
          <p:nvPr/>
        </p:nvCxnSpPr>
        <p:spPr>
          <a:xfrm>
            <a:off x="2328530" y="6028661"/>
            <a:ext cx="277876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8701683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D91BD3A-DEE2-4F15-A5F2-182A4CB29E71}"/>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34AC83EE-6996-4799-807D-3728A91E0C6B}"/>
              </a:ext>
            </a:extLst>
          </p:cNvPr>
          <p:cNvPicPr>
            <a:picLocks noChangeAspect="1"/>
          </p:cNvPicPr>
          <p:nvPr/>
        </p:nvPicPr>
        <p:blipFill>
          <a:blip r:embed="rId2"/>
          <a:stretch>
            <a:fillRect/>
          </a:stretch>
        </p:blipFill>
        <p:spPr>
          <a:xfrm>
            <a:off x="1375144" y="38099"/>
            <a:ext cx="8648700" cy="3009900"/>
          </a:xfrm>
          <a:prstGeom prst="rect">
            <a:avLst/>
          </a:prstGeom>
        </p:spPr>
      </p:pic>
      <p:pic>
        <p:nvPicPr>
          <p:cNvPr id="11" name="Picture 10">
            <a:extLst>
              <a:ext uri="{FF2B5EF4-FFF2-40B4-BE49-F238E27FC236}">
                <a16:creationId xmlns:a16="http://schemas.microsoft.com/office/drawing/2014/main" id="{D134864F-A318-4DF7-9A28-4E5AC700099C}"/>
              </a:ext>
            </a:extLst>
          </p:cNvPr>
          <p:cNvPicPr>
            <a:picLocks noChangeAspect="1"/>
          </p:cNvPicPr>
          <p:nvPr/>
        </p:nvPicPr>
        <p:blipFill>
          <a:blip r:embed="rId3"/>
          <a:stretch>
            <a:fillRect/>
          </a:stretch>
        </p:blipFill>
        <p:spPr>
          <a:xfrm>
            <a:off x="1375144" y="3047999"/>
            <a:ext cx="8801100" cy="3714750"/>
          </a:xfrm>
          <a:prstGeom prst="rect">
            <a:avLst/>
          </a:prstGeom>
        </p:spPr>
      </p:pic>
      <p:sp>
        <p:nvSpPr>
          <p:cNvPr id="13" name="Title 12">
            <a:extLst>
              <a:ext uri="{FF2B5EF4-FFF2-40B4-BE49-F238E27FC236}">
                <a16:creationId xmlns:a16="http://schemas.microsoft.com/office/drawing/2014/main" id="{6923D4F5-BF85-41C6-886C-18DE4F2287C2}"/>
              </a:ext>
            </a:extLst>
          </p:cNvPr>
          <p:cNvSpPr>
            <a:spLocks noGrp="1"/>
          </p:cNvSpPr>
          <p:nvPr>
            <p:ph type="title"/>
          </p:nvPr>
        </p:nvSpPr>
        <p:spPr/>
        <p:txBody>
          <a:bodyPr/>
          <a:lstStyle/>
          <a:p>
            <a:endParaRPr lang="en-US" dirty="0"/>
          </a:p>
        </p:txBody>
      </p:sp>
      <p:sp>
        <p:nvSpPr>
          <p:cNvPr id="9" name="Rounded Rectangle 9">
            <a:extLst>
              <a:ext uri="{FF2B5EF4-FFF2-40B4-BE49-F238E27FC236}">
                <a16:creationId xmlns:a16="http://schemas.microsoft.com/office/drawing/2014/main" id="{B605E907-EAD5-45CF-9343-015D783E59D1}"/>
              </a:ext>
            </a:extLst>
          </p:cNvPr>
          <p:cNvSpPr/>
          <p:nvPr/>
        </p:nvSpPr>
        <p:spPr>
          <a:xfrm>
            <a:off x="374354" y="110811"/>
            <a:ext cx="10650279" cy="852805"/>
          </a:xfrm>
          <a:prstGeom prst="roundRect">
            <a:avLst/>
          </a:prstGeom>
          <a:gradFill>
            <a:gsLst>
              <a:gs pos="0">
                <a:srgbClr val="14CD68"/>
              </a:gs>
              <a:gs pos="100000">
                <a:srgbClr val="0B6E38"/>
              </a:gs>
            </a:gsLst>
            <a:lin ang="5400000"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4. </a:t>
            </a:r>
            <a:r>
              <a:rPr lang="en-US" sz="36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khúc</a:t>
            </a: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giữa</a:t>
            </a: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bị</a:t>
            </a: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đứt</a:t>
            </a: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thì</a:t>
            </a: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đó</a:t>
            </a: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phải</a:t>
            </a: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3" name="Straight Connector 2">
            <a:extLst>
              <a:ext uri="{FF2B5EF4-FFF2-40B4-BE49-F238E27FC236}">
                <a16:creationId xmlns:a16="http://schemas.microsoft.com/office/drawing/2014/main" id="{832B7712-E4AF-400F-B1BC-62388985FC23}"/>
              </a:ext>
            </a:extLst>
          </p:cNvPr>
          <p:cNvCxnSpPr>
            <a:cxnSpLocks/>
          </p:cNvCxnSpPr>
          <p:nvPr/>
        </p:nvCxnSpPr>
        <p:spPr>
          <a:xfrm>
            <a:off x="5287925" y="6018027"/>
            <a:ext cx="451529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42A03533-40C5-4EA0-80CB-CA69DAD2FF51}"/>
              </a:ext>
            </a:extLst>
          </p:cNvPr>
          <p:cNvCxnSpPr>
            <a:cxnSpLocks/>
          </p:cNvCxnSpPr>
          <p:nvPr/>
        </p:nvCxnSpPr>
        <p:spPr>
          <a:xfrm>
            <a:off x="1580706" y="6411431"/>
            <a:ext cx="652131"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067998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Rounded" panose="020B0500000000000000" pitchFamily="34" charset="0"/>
                <a:cs typeface="Arial-Rounded" panose="020B0500000000000000" pitchFamily="34" charset="0"/>
              </a:rPr>
              <a:t>1. </a:t>
            </a:r>
            <a:r>
              <a:rPr lang="en-US" dirty="0" err="1">
                <a:latin typeface="Arial-Rounded" panose="020B0500000000000000" pitchFamily="34" charset="0"/>
                <a:cs typeface="Arial-Rounded" panose="020B0500000000000000" pitchFamily="34" charset="0"/>
              </a:rPr>
              <a:t>Nói</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tiếp</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để</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hoàn</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thành</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câu</a:t>
            </a:r>
            <a:endParaRPr lang="en-US" dirty="0">
              <a:latin typeface="Arial-Rounded" panose="020B0500000000000000" pitchFamily="34" charset="0"/>
              <a:cs typeface="Arial-Rounded" panose="020B0500000000000000" pitchFamily="34" charset="0"/>
            </a:endParaRPr>
          </a:p>
        </p:txBody>
      </p:sp>
      <p:sp>
        <p:nvSpPr>
          <p:cNvPr id="3" name="Content Placeholder 2"/>
          <p:cNvSpPr>
            <a:spLocks noGrp="1"/>
          </p:cNvSpPr>
          <p:nvPr>
            <p:ph idx="1"/>
          </p:nvPr>
        </p:nvSpPr>
        <p:spPr>
          <a:xfrm>
            <a:off x="609600" y="1600200"/>
            <a:ext cx="10972800" cy="955675"/>
          </a:xfrm>
        </p:spPr>
        <p:txBody>
          <a:bodyPr>
            <a:noAutofit/>
          </a:bodyPr>
          <a:lstStyle/>
          <a:p>
            <a:pPr marL="0" indent="0" algn="just">
              <a:buNone/>
            </a:pPr>
            <a:r>
              <a:rPr lang="vi-VN" sz="2400" dirty="0">
                <a:latin typeface="Arial-Rounded" panose="020B0500000000000000" pitchFamily="34" charset="0"/>
                <a:cs typeface="Arial-Rounded" panose="020B0500000000000000" pitchFamily="34" charset="0"/>
              </a:rPr>
              <a:t>a. Nếu thầy nói không thì (...)</a:t>
            </a:r>
          </a:p>
          <a:p>
            <a:pPr marL="0" indent="0" algn="just">
              <a:buNone/>
            </a:pPr>
            <a:r>
              <a:rPr lang="vi-VN" sz="2400" dirty="0">
                <a:latin typeface="Arial-Rounded" panose="020B0500000000000000" pitchFamily="34" charset="0"/>
                <a:cs typeface="Arial-Rounded" panose="020B0500000000000000" pitchFamily="34" charset="0"/>
              </a:rPr>
              <a:t>b. Nếu thầy nói có thì (...)</a:t>
            </a:r>
          </a:p>
          <a:p>
            <a:pPr marL="0" indent="0" algn="just">
              <a:buNone/>
            </a:pPr>
            <a:r>
              <a:rPr lang="vi-VN" sz="2400" dirty="0">
                <a:latin typeface="Arial-Rounded" panose="020B0500000000000000" pitchFamily="34" charset="0"/>
                <a:cs typeface="Arial-Rounded" panose="020B0500000000000000" pitchFamily="34" charset="0"/>
              </a:rPr>
              <a:t>c. Nếu bạn khúc đuôi để thầy bắt được thì (...)</a:t>
            </a:r>
          </a:p>
          <a:p>
            <a:pPr marL="0" indent="0" algn="just">
              <a:buNone/>
            </a:pPr>
            <a:r>
              <a:rPr lang="vi-VN" sz="2400" dirty="0">
                <a:latin typeface="Arial-Rounded" panose="020B0500000000000000" pitchFamily="34" charset="0"/>
                <a:cs typeface="Arial-Rounded" panose="020B0500000000000000" pitchFamily="34" charset="0"/>
              </a:rPr>
              <a:t>d. Nếu bạn khúc giữa để đứt thì (...)</a:t>
            </a:r>
            <a:endParaRPr lang="en-US" sz="2400" dirty="0">
              <a:latin typeface="Arial-Rounded" panose="020B0500000000000000" pitchFamily="34" charset="0"/>
              <a:cs typeface="Arial-Rounded" panose="020B0500000000000000" pitchFamily="34" charset="0"/>
            </a:endParaRPr>
          </a:p>
        </p:txBody>
      </p:sp>
      <p:sp>
        <p:nvSpPr>
          <p:cNvPr id="6" name="Speech Bubble: Rectangle with Corners Rounded 5">
            <a:extLst>
              <a:ext uri="{FF2B5EF4-FFF2-40B4-BE49-F238E27FC236}">
                <a16:creationId xmlns:a16="http://schemas.microsoft.com/office/drawing/2014/main" id="{ABA90083-91A0-4E21-B201-63E1E250EC3F}"/>
              </a:ext>
            </a:extLst>
          </p:cNvPr>
          <p:cNvSpPr/>
          <p:nvPr/>
        </p:nvSpPr>
        <p:spPr>
          <a:xfrm>
            <a:off x="1754372" y="3732028"/>
            <a:ext cx="8229600" cy="2190307"/>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r>
              <a:rPr lang="vi-VN"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 Nếu thầy nói không thì rồng rắn đi tiếp.</a:t>
            </a:r>
          </a:p>
          <a:p>
            <a:pPr algn="l"/>
            <a:r>
              <a:rPr lang="vi-VN"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 Nếu thầy nói có thì rồng rắn hỏi xin thuốc cho con và đồng ý cho thầy bắt khúc đuôi.</a:t>
            </a:r>
          </a:p>
          <a:p>
            <a:pPr algn="l"/>
            <a:r>
              <a:rPr lang="vi-VN"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 Nếu bạn khúc đuôi để thầy bắt được thì đổi vai làm thầy thuốc</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vi-VN"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vi-VN"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d. Nếu bạn khúc giữa để đứt thì đổi vai làm khúc dưới</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vi-VN"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inVertical)">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4ECA-2108-4FDE-9990-48575CBB084F}"/>
              </a:ext>
            </a:extLst>
          </p:cNvPr>
          <p:cNvSpPr>
            <a:spLocks noGrp="1"/>
          </p:cNvSpPr>
          <p:nvPr>
            <p:ph type="title"/>
          </p:nvPr>
        </p:nvSpPr>
        <p:spPr/>
        <p:txBody>
          <a:bodyPr/>
          <a:lstStyle/>
          <a:p>
            <a:r>
              <a:rPr lang="en-US" dirty="0">
                <a:latin typeface="Arial-Rounded" panose="020B0500000000000000" pitchFamily="34" charset="0"/>
                <a:ea typeface="Arial-Rounded" panose="020B0500000000000000" pitchFamily="34" charset="0"/>
                <a:cs typeface="Arial-Rounded" panose="020B0500000000000000" pitchFamily="34" charset="0"/>
              </a:rPr>
              <a:t>2. </a:t>
            </a:r>
            <a:r>
              <a:rPr lang="vi-VN" dirty="0">
                <a:latin typeface="Arial-Rounded" panose="020B0500000000000000" pitchFamily="34" charset="0"/>
                <a:ea typeface="Arial-Rounded" panose="020B0500000000000000" pitchFamily="34" charset="0"/>
                <a:cs typeface="Arial-Rounded" panose="020B0500000000000000" pitchFamily="34" charset="0"/>
              </a:rPr>
              <a:t>Đặt một câu nói về trò chơi em thích.</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DACB2B21-EB8F-4F43-A025-5286F51229D9}"/>
              </a:ext>
            </a:extLst>
          </p:cNvPr>
          <p:cNvSpPr>
            <a:spLocks noGrp="1"/>
          </p:cNvSpPr>
          <p:nvPr>
            <p:ph idx="1"/>
          </p:nvPr>
        </p:nvSpPr>
        <p:spPr/>
        <p:txBody>
          <a:bodyPr>
            <a:normAutofit/>
          </a:bodyPr>
          <a:lstStyle/>
          <a:p>
            <a:pPr marL="0" indent="0" algn="ctr">
              <a:buNone/>
            </a:pPr>
            <a:r>
              <a:rPr lang="vi-VN"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Bịt mắt bắt dê là trò chơi rất thú vị.</a:t>
            </a:r>
            <a:endPar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1125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67660" y="1442085"/>
            <a:ext cx="645668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Tiết 1 + 2</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0" y="-88265"/>
            <a:ext cx="1478280" cy="899160"/>
          </a:xfrm>
          <a:prstGeom prst="rect">
            <a:avLst/>
          </a:prstGeom>
        </p:spPr>
      </p:pic>
      <p:sp>
        <p:nvSpPr>
          <p:cNvPr id="8" name="Title 7"/>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CF1E6045-F3EF-4DCB-96C7-3C13D5EAD70F}"/>
              </a:ext>
            </a:extLst>
          </p:cNvPr>
          <p:cNvPicPr>
            <a:picLocks noChangeAspect="1"/>
          </p:cNvPicPr>
          <p:nvPr/>
        </p:nvPicPr>
        <p:blipFill>
          <a:blip r:embed="rId4"/>
          <a:stretch>
            <a:fillRect/>
          </a:stretch>
        </p:blipFill>
        <p:spPr>
          <a:xfrm>
            <a:off x="1701209" y="0"/>
            <a:ext cx="8694376" cy="5039410"/>
          </a:xfrm>
          <a:prstGeom prst="rect">
            <a:avLst/>
          </a:prstGeom>
        </p:spPr>
      </p:pic>
      <p:sp>
        <p:nvSpPr>
          <p:cNvPr id="5" name="Rectangle 4">
            <a:extLst>
              <a:ext uri="{FF2B5EF4-FFF2-40B4-BE49-F238E27FC236}">
                <a16:creationId xmlns:a16="http://schemas.microsoft.com/office/drawing/2014/main" id="{9085F13C-88B2-4B55-A7E6-F5BD15CE3E9A}"/>
              </a:ext>
            </a:extLst>
          </p:cNvPr>
          <p:cNvSpPr/>
          <p:nvPr/>
        </p:nvSpPr>
        <p:spPr>
          <a:xfrm>
            <a:off x="318977" y="5188689"/>
            <a:ext cx="11398102" cy="13946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 rắn lên mây</a:t>
            </a:r>
            <a:r>
              <a:rPr lang="en-US"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là một trong những trò chơi dân gian</a:t>
            </a:r>
            <a:r>
              <a:rPr lang="en-US"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chơi theo nhóm, các người chơi được phân vai và phải thực hiện vai chơi của mình trong sự phối hợp với người khác.</a:t>
            </a:r>
          </a:p>
          <a:p>
            <a:pPr algn="l"/>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Một người đứng riêng ra làm thầy thuốc, những người còn lại sắp hàng một, tay người sau nắm vạt áo người trước hoặc đặt trên vai của người đứng trước. Sau đó cả chuỗi người này bắt đầu lượn qua lượn lại như con rắn, vừa đi vừa hát: </a:t>
            </a:r>
            <a:r>
              <a:rPr lang="vi-VN" b="0" i="1"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 rắn lên mây/ Có cây lúc lắc/ Hỏi thăm thầy thuốc/ Có nhà hay không?”.</a:t>
            </a:r>
            <a:endPar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AC83EE-6996-4799-807D-3728A91E0C6B}"/>
              </a:ext>
            </a:extLst>
          </p:cNvPr>
          <p:cNvPicPr>
            <a:picLocks noChangeAspect="1"/>
          </p:cNvPicPr>
          <p:nvPr/>
        </p:nvPicPr>
        <p:blipFill>
          <a:blip r:embed="rId2"/>
          <a:stretch>
            <a:fillRect/>
          </a:stretch>
        </p:blipFill>
        <p:spPr>
          <a:xfrm>
            <a:off x="1375144" y="38099"/>
            <a:ext cx="8648700" cy="3009900"/>
          </a:xfrm>
          <a:prstGeom prst="rect">
            <a:avLst/>
          </a:prstGeom>
        </p:spPr>
      </p:pic>
      <p:pic>
        <p:nvPicPr>
          <p:cNvPr id="11" name="Picture 10">
            <a:extLst>
              <a:ext uri="{FF2B5EF4-FFF2-40B4-BE49-F238E27FC236}">
                <a16:creationId xmlns:a16="http://schemas.microsoft.com/office/drawing/2014/main" id="{D134864F-A318-4DF7-9A28-4E5AC700099C}"/>
              </a:ext>
            </a:extLst>
          </p:cNvPr>
          <p:cNvPicPr>
            <a:picLocks noChangeAspect="1"/>
          </p:cNvPicPr>
          <p:nvPr/>
        </p:nvPicPr>
        <p:blipFill>
          <a:blip r:embed="rId3"/>
          <a:stretch>
            <a:fillRect/>
          </a:stretch>
        </p:blipFill>
        <p:spPr>
          <a:xfrm>
            <a:off x="1375144" y="3047999"/>
            <a:ext cx="8801100" cy="3714750"/>
          </a:xfrm>
          <a:prstGeom prst="rect">
            <a:avLst/>
          </a:prstGeom>
        </p:spPr>
      </p:pic>
      <p:sp>
        <p:nvSpPr>
          <p:cNvPr id="16" name="Cloud 15">
            <a:extLst>
              <a:ext uri="{FF2B5EF4-FFF2-40B4-BE49-F238E27FC236}">
                <a16:creationId xmlns:a16="http://schemas.microsoft.com/office/drawing/2014/main" id="{EF9883B5-F639-43A0-8274-E6E53C758DD0}"/>
              </a:ext>
            </a:extLst>
          </p:cNvPr>
          <p:cNvSpPr/>
          <p:nvPr/>
        </p:nvSpPr>
        <p:spPr>
          <a:xfrm>
            <a:off x="8985406" y="2135167"/>
            <a:ext cx="3048000" cy="730269"/>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mẫu</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srcRect/>
          <a:stretch>
            <a:fillRect/>
          </a:stretch>
        </p:blipFill>
        <p:spPr>
          <a:xfrm rot="21000000">
            <a:off x="10031048" y="4756299"/>
            <a:ext cx="2396490" cy="2344420"/>
          </a:xfrm>
          <a:prstGeom prst="rect">
            <a:avLst/>
          </a:prstGeom>
        </p:spPr>
      </p:pic>
      <p:grpSp>
        <p:nvGrpSpPr>
          <p:cNvPr id="7" name="Group 6"/>
          <p:cNvGrpSpPr/>
          <p:nvPr/>
        </p:nvGrpSpPr>
        <p:grpSpPr>
          <a:xfrm>
            <a:off x="156834" y="1993081"/>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315731" y="2243748"/>
              <a:ext cx="1711988"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8" name="2"/>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ea"/>
              <a:sym typeface="+mn-lt"/>
            </a:endParaRPr>
          </a:p>
        </p:txBody>
      </p:sp>
      <p:grpSp>
        <p:nvGrpSpPr>
          <p:cNvPr id="42" name="Group 41"/>
          <p:cNvGrpSpPr/>
          <p:nvPr/>
        </p:nvGrpSpPr>
        <p:grpSpPr>
          <a:xfrm>
            <a:off x="3823347" y="1194410"/>
            <a:ext cx="6916420" cy="2098675"/>
            <a:chOff x="172324" y="1157225"/>
            <a:chExt cx="2109019" cy="1406784"/>
          </a:xfrm>
        </p:grpSpPr>
        <p:sp>
          <p:nvSpPr>
            <p:cNvPr id="43" name="Hexagon 42"/>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288889" y="1370052"/>
              <a:ext cx="1954115" cy="1010913"/>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núc</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nác</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Là</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một</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loại</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cây</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dùng</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để</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làm</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thuốc</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chữa</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bệnh</a:t>
              </a:r>
              <a:endPar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nvGrpSpPr>
          <p:cNvPr id="21" name="Group 20">
            <a:extLst>
              <a:ext uri="{FF2B5EF4-FFF2-40B4-BE49-F238E27FC236}">
                <a16:creationId xmlns:a16="http://schemas.microsoft.com/office/drawing/2014/main" id="{854AFE8B-D7EC-421E-B935-F822609EFA25}"/>
              </a:ext>
            </a:extLst>
          </p:cNvPr>
          <p:cNvGrpSpPr/>
          <p:nvPr/>
        </p:nvGrpSpPr>
        <p:grpSpPr>
          <a:xfrm>
            <a:off x="3831947" y="3576794"/>
            <a:ext cx="6916420" cy="2098675"/>
            <a:chOff x="172324" y="1157225"/>
            <a:chExt cx="2109019" cy="1406784"/>
          </a:xfrm>
        </p:grpSpPr>
        <p:sp>
          <p:nvSpPr>
            <p:cNvPr id="22" name="Hexagon 21">
              <a:extLst>
                <a:ext uri="{FF2B5EF4-FFF2-40B4-BE49-F238E27FC236}">
                  <a16:creationId xmlns:a16="http://schemas.microsoft.com/office/drawing/2014/main" id="{BCEDC67E-565A-4773-8DCE-16609157CD7E}"/>
                </a:ext>
              </a:extLst>
            </p:cNvPr>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B35710A1-5780-4503-BA48-6F1866A9085B}"/>
                </a:ext>
              </a:extLst>
            </p:cNvPr>
            <p:cNvSpPr txBox="1"/>
            <p:nvPr/>
          </p:nvSpPr>
          <p:spPr>
            <a:xfrm>
              <a:off x="288889" y="1370052"/>
              <a:ext cx="1954115" cy="722081"/>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Cản</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Ngăn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lại</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giữ</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lại</a:t>
              </a:r>
              <a:endPar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D91BD3A-DEE2-4F15-A5F2-182A4CB29E71}"/>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34AC83EE-6996-4799-807D-3728A91E0C6B}"/>
              </a:ext>
            </a:extLst>
          </p:cNvPr>
          <p:cNvPicPr>
            <a:picLocks noChangeAspect="1"/>
          </p:cNvPicPr>
          <p:nvPr/>
        </p:nvPicPr>
        <p:blipFill>
          <a:blip r:embed="rId2"/>
          <a:stretch>
            <a:fillRect/>
          </a:stretch>
        </p:blipFill>
        <p:spPr>
          <a:xfrm>
            <a:off x="1375144" y="38099"/>
            <a:ext cx="8648700" cy="3009900"/>
          </a:xfrm>
          <a:prstGeom prst="rect">
            <a:avLst/>
          </a:prstGeom>
        </p:spPr>
      </p:pic>
      <p:pic>
        <p:nvPicPr>
          <p:cNvPr id="11" name="Picture 10">
            <a:extLst>
              <a:ext uri="{FF2B5EF4-FFF2-40B4-BE49-F238E27FC236}">
                <a16:creationId xmlns:a16="http://schemas.microsoft.com/office/drawing/2014/main" id="{D134864F-A318-4DF7-9A28-4E5AC700099C}"/>
              </a:ext>
            </a:extLst>
          </p:cNvPr>
          <p:cNvPicPr>
            <a:picLocks noChangeAspect="1"/>
          </p:cNvPicPr>
          <p:nvPr/>
        </p:nvPicPr>
        <p:blipFill>
          <a:blip r:embed="rId3"/>
          <a:stretch>
            <a:fillRect/>
          </a:stretch>
        </p:blipFill>
        <p:spPr>
          <a:xfrm>
            <a:off x="1375144" y="3047999"/>
            <a:ext cx="8801100" cy="3714750"/>
          </a:xfrm>
          <a:prstGeom prst="rect">
            <a:avLst/>
          </a:prstGeom>
        </p:spPr>
      </p:pic>
      <p:sp>
        <p:nvSpPr>
          <p:cNvPr id="13" name="Title 12">
            <a:extLst>
              <a:ext uri="{FF2B5EF4-FFF2-40B4-BE49-F238E27FC236}">
                <a16:creationId xmlns:a16="http://schemas.microsoft.com/office/drawing/2014/main" id="{6923D4F5-BF85-41C6-886C-18DE4F2287C2}"/>
              </a:ext>
            </a:extLst>
          </p:cNvPr>
          <p:cNvSpPr>
            <a:spLocks noGrp="1"/>
          </p:cNvSpPr>
          <p:nvPr>
            <p:ph type="title"/>
          </p:nvPr>
        </p:nvSpPr>
        <p:spPr/>
        <p:txBody>
          <a:bodyPr/>
          <a:lstStyle/>
          <a:p>
            <a:endParaRPr lang="en-US" dirty="0"/>
          </a:p>
        </p:txBody>
      </p:sp>
      <p:sp>
        <p:nvSpPr>
          <p:cNvPr id="16" name="Cloud 15">
            <a:extLst>
              <a:ext uri="{FF2B5EF4-FFF2-40B4-BE49-F238E27FC236}">
                <a16:creationId xmlns:a16="http://schemas.microsoft.com/office/drawing/2014/main" id="{EF9883B5-F639-43A0-8274-E6E53C758DD0}"/>
              </a:ext>
            </a:extLst>
          </p:cNvPr>
          <p:cNvSpPr/>
          <p:nvPr/>
        </p:nvSpPr>
        <p:spPr>
          <a:xfrm>
            <a:off x="8038214" y="1507809"/>
            <a:ext cx="3995192" cy="1357627"/>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3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3" name="Straight Connector 2">
            <a:extLst>
              <a:ext uri="{FF2B5EF4-FFF2-40B4-BE49-F238E27FC236}">
                <a16:creationId xmlns:a16="http://schemas.microsoft.com/office/drawing/2014/main" id="{8AE127AC-492B-4661-B13F-D5789FB7891D}"/>
              </a:ext>
            </a:extLst>
          </p:cNvPr>
          <p:cNvCxnSpPr/>
          <p:nvPr/>
        </p:nvCxnSpPr>
        <p:spPr>
          <a:xfrm>
            <a:off x="1998921" y="393405"/>
            <a:ext cx="97819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ACF17813-1E7F-4422-B582-0AE720DAF12B}"/>
              </a:ext>
            </a:extLst>
          </p:cNvPr>
          <p:cNvCxnSpPr/>
          <p:nvPr/>
        </p:nvCxnSpPr>
        <p:spPr>
          <a:xfrm>
            <a:off x="3806456" y="1254642"/>
            <a:ext cx="97819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F9BD616E-7575-467F-A2E1-1BB4E7338901}"/>
              </a:ext>
            </a:extLst>
          </p:cNvPr>
          <p:cNvCxnSpPr/>
          <p:nvPr/>
        </p:nvCxnSpPr>
        <p:spPr>
          <a:xfrm>
            <a:off x="5486400" y="2105247"/>
            <a:ext cx="978195"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691978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568325"/>
            <a:ext cx="10515600" cy="1325563"/>
          </a:xfrm>
        </p:spPr>
        <p:txBody>
          <a:bodyPr/>
          <a:lstStyle/>
          <a:p>
            <a:r>
              <a:rPr lang="en-US">
                <a:latin typeface="Arial-Rounded" panose="020B0500000000000000" pitchFamily="34" charset="0"/>
                <a:cs typeface="Arial-Rounded" panose="020B0500000000000000" pitchFamily="34" charset="0"/>
              </a:rPr>
              <a:t>Luyện đọc câu dài:</a:t>
            </a:r>
          </a:p>
        </p:txBody>
      </p:sp>
      <p:sp>
        <p:nvSpPr>
          <p:cNvPr id="3" name="Content Placeholder 2"/>
          <p:cNvSpPr>
            <a:spLocks noGrp="1"/>
          </p:cNvSpPr>
          <p:nvPr>
            <p:ph idx="4294967295"/>
          </p:nvPr>
        </p:nvSpPr>
        <p:spPr>
          <a:xfrm>
            <a:off x="0" y="1825625"/>
            <a:ext cx="10515600" cy="4351338"/>
          </a:xfrm>
        </p:spPr>
        <p:txBody>
          <a:bodyPr/>
          <a:lstStyle/>
          <a:p>
            <a:pPr marL="0" indent="0">
              <a:buNone/>
            </a:pPr>
            <a:r>
              <a:rPr lang="en-US" dirty="0" err="1">
                <a:latin typeface="Arial-Rounded" panose="020B0500000000000000" pitchFamily="34" charset="0"/>
                <a:cs typeface="Arial-Rounded" panose="020B0500000000000000" pitchFamily="34" charset="0"/>
                <a:sym typeface="+mn-ea"/>
              </a:rPr>
              <a:t>Nếu</a:t>
            </a:r>
            <a:r>
              <a:rPr lang="en-US" dirty="0">
                <a:latin typeface="Arial-Rounded" panose="020B0500000000000000" pitchFamily="34" charset="0"/>
                <a:cs typeface="Arial-Rounded" panose="020B0500000000000000" pitchFamily="34" charset="0"/>
                <a:sym typeface="+mn-ea"/>
              </a:rPr>
              <a:t> </a:t>
            </a:r>
            <a:r>
              <a:rPr lang="en-US" dirty="0" err="1">
                <a:latin typeface="Arial-Rounded" panose="020B0500000000000000" pitchFamily="34" charset="0"/>
                <a:cs typeface="Arial-Rounded" panose="020B0500000000000000" pitchFamily="34" charset="0"/>
                <a:sym typeface="+mn-ea"/>
              </a:rPr>
              <a:t>thầy</a:t>
            </a:r>
            <a:r>
              <a:rPr lang="en-US" dirty="0">
                <a:latin typeface="Arial-Rounded" panose="020B0500000000000000" pitchFamily="34" charset="0"/>
                <a:cs typeface="Arial-Rounded" panose="020B0500000000000000" pitchFamily="34" charset="0"/>
                <a:sym typeface="+mn-ea"/>
              </a:rPr>
              <a:t> </a:t>
            </a:r>
            <a:r>
              <a:rPr lang="en-US" dirty="0" err="1">
                <a:latin typeface="Arial-Rounded" panose="020B0500000000000000" pitchFamily="34" charset="0"/>
                <a:cs typeface="Arial-Rounded" panose="020B0500000000000000" pitchFamily="34" charset="0"/>
                <a:sym typeface="+mn-ea"/>
              </a:rPr>
              <a:t>nói</a:t>
            </a:r>
            <a:r>
              <a:rPr lang="en-US" dirty="0">
                <a:latin typeface="Arial-Rounded" panose="020B0500000000000000" pitchFamily="34" charset="0"/>
                <a:cs typeface="Arial-Rounded" panose="020B0500000000000000" pitchFamily="34" charset="0"/>
                <a:sym typeface="+mn-ea"/>
              </a:rPr>
              <a:t> “</a:t>
            </a:r>
            <a:r>
              <a:rPr lang="en-US" dirty="0" err="1">
                <a:latin typeface="Arial-Rounded" panose="020B0500000000000000" pitchFamily="34" charset="0"/>
                <a:cs typeface="Arial-Rounded" panose="020B0500000000000000" pitchFamily="34" charset="0"/>
                <a:sym typeface="+mn-ea"/>
              </a:rPr>
              <a:t>có</a:t>
            </a:r>
            <a:r>
              <a:rPr lang="en-US" dirty="0">
                <a:latin typeface="Arial-Rounded" panose="020B0500000000000000" pitchFamily="34" charset="0"/>
                <a:cs typeface="Arial-Rounded" panose="020B0500000000000000" pitchFamily="34" charset="0"/>
                <a:sym typeface="+mn-ea"/>
              </a:rPr>
              <a:t>” </a:t>
            </a:r>
            <a:r>
              <a:rPr lang="en-US" dirty="0" err="1">
                <a:latin typeface="Arial-Rounded" panose="020B0500000000000000" pitchFamily="34" charset="0"/>
                <a:cs typeface="Arial-Rounded" panose="020B0500000000000000" pitchFamily="34" charset="0"/>
                <a:sym typeface="+mn-ea"/>
              </a:rPr>
              <a:t>thì</a:t>
            </a:r>
            <a:r>
              <a:rPr lang="en-US" dirty="0">
                <a:latin typeface="Arial-Rounded" panose="020B0500000000000000" pitchFamily="34" charset="0"/>
                <a:cs typeface="Arial-Rounded" panose="020B0500000000000000" pitchFamily="34" charset="0"/>
                <a:sym typeface="+mn-ea"/>
              </a:rPr>
              <a:t> </a:t>
            </a:r>
            <a:r>
              <a:rPr lang="en-US" dirty="0" err="1">
                <a:latin typeface="Arial-Rounded" panose="020B0500000000000000" pitchFamily="34" charset="0"/>
                <a:cs typeface="Arial-Rounded" panose="020B0500000000000000" pitchFamily="34" charset="0"/>
                <a:sym typeface="+mn-ea"/>
              </a:rPr>
              <a:t>rồng</a:t>
            </a:r>
            <a:r>
              <a:rPr lang="en-US" dirty="0">
                <a:latin typeface="Arial-Rounded" panose="020B0500000000000000" pitchFamily="34" charset="0"/>
                <a:cs typeface="Arial-Rounded" panose="020B0500000000000000" pitchFamily="34" charset="0"/>
                <a:sym typeface="+mn-ea"/>
              </a:rPr>
              <a:t> </a:t>
            </a:r>
            <a:r>
              <a:rPr lang="en-US" dirty="0" err="1">
                <a:latin typeface="Arial-Rounded" panose="020B0500000000000000" pitchFamily="34" charset="0"/>
                <a:cs typeface="Arial-Rounded" panose="020B0500000000000000" pitchFamily="34" charset="0"/>
                <a:sym typeface="+mn-ea"/>
              </a:rPr>
              <a:t>rắn</a:t>
            </a:r>
            <a:r>
              <a:rPr lang="en-US" dirty="0">
                <a:latin typeface="Arial-Rounded" panose="020B0500000000000000" pitchFamily="34" charset="0"/>
                <a:cs typeface="Arial-Rounded" panose="020B0500000000000000" pitchFamily="34" charset="0"/>
                <a:sym typeface="+mn-ea"/>
              </a:rPr>
              <a:t> </a:t>
            </a:r>
            <a:r>
              <a:rPr lang="en-US" dirty="0" err="1">
                <a:latin typeface="Arial-Rounded" panose="020B0500000000000000" pitchFamily="34" charset="0"/>
                <a:cs typeface="Arial-Rounded" panose="020B0500000000000000" pitchFamily="34" charset="0"/>
                <a:sym typeface="+mn-ea"/>
              </a:rPr>
              <a:t>hỏi</a:t>
            </a:r>
            <a:r>
              <a:rPr lang="en-US" dirty="0">
                <a:latin typeface="Arial-Rounded" panose="020B0500000000000000" pitchFamily="34" charset="0"/>
                <a:cs typeface="Arial-Rounded" panose="020B0500000000000000" pitchFamily="34" charset="0"/>
                <a:sym typeface="+mn-ea"/>
              </a:rPr>
              <a:t> </a:t>
            </a:r>
            <a:r>
              <a:rPr lang="en-US" dirty="0" err="1">
                <a:latin typeface="Arial-Rounded" panose="020B0500000000000000" pitchFamily="34" charset="0"/>
                <a:cs typeface="Arial-Rounded" panose="020B0500000000000000" pitchFamily="34" charset="0"/>
                <a:sym typeface="+mn-ea"/>
              </a:rPr>
              <a:t>xin</a:t>
            </a:r>
            <a:r>
              <a:rPr lang="en-US" dirty="0">
                <a:latin typeface="Arial-Rounded" panose="020B0500000000000000" pitchFamily="34" charset="0"/>
                <a:cs typeface="Arial-Rounded" panose="020B0500000000000000" pitchFamily="34" charset="0"/>
                <a:sym typeface="+mn-ea"/>
              </a:rPr>
              <a:t> </a:t>
            </a:r>
            <a:r>
              <a:rPr lang="en-US" dirty="0" err="1">
                <a:latin typeface="Arial-Rounded" panose="020B0500000000000000" pitchFamily="34" charset="0"/>
                <a:cs typeface="Arial-Rounded" panose="020B0500000000000000" pitchFamily="34" charset="0"/>
                <a:sym typeface="+mn-ea"/>
              </a:rPr>
              <a:t>thuốc</a:t>
            </a:r>
            <a:r>
              <a:rPr lang="en-US" dirty="0">
                <a:latin typeface="Arial-Rounded" panose="020B0500000000000000" pitchFamily="34" charset="0"/>
                <a:cs typeface="Arial-Rounded" panose="020B0500000000000000" pitchFamily="34" charset="0"/>
                <a:sym typeface="+mn-ea"/>
              </a:rPr>
              <a:t> </a:t>
            </a:r>
            <a:r>
              <a:rPr lang="en-US" dirty="0" err="1">
                <a:latin typeface="Arial-Rounded" panose="020B0500000000000000" pitchFamily="34" charset="0"/>
                <a:cs typeface="Arial-Rounded" panose="020B0500000000000000" pitchFamily="34" charset="0"/>
                <a:sym typeface="+mn-ea"/>
              </a:rPr>
              <a:t>cho</a:t>
            </a:r>
            <a:r>
              <a:rPr lang="en-US" dirty="0">
                <a:latin typeface="Arial-Rounded" panose="020B0500000000000000" pitchFamily="34" charset="0"/>
                <a:cs typeface="Arial-Rounded" panose="020B0500000000000000" pitchFamily="34" charset="0"/>
                <a:sym typeface="+mn-ea"/>
              </a:rPr>
              <a:t> con </a:t>
            </a:r>
            <a:r>
              <a:rPr lang="en-US" dirty="0" err="1">
                <a:latin typeface="Arial-Rounded" panose="020B0500000000000000" pitchFamily="34" charset="0"/>
                <a:cs typeface="Arial-Rounded" panose="020B0500000000000000" pitchFamily="34" charset="0"/>
                <a:sym typeface="+mn-ea"/>
              </a:rPr>
              <a:t>và</a:t>
            </a:r>
            <a:r>
              <a:rPr lang="en-US" dirty="0">
                <a:latin typeface="Arial-Rounded" panose="020B0500000000000000" pitchFamily="34" charset="0"/>
                <a:cs typeface="Arial-Rounded" panose="020B0500000000000000" pitchFamily="34" charset="0"/>
                <a:sym typeface="+mn-ea"/>
              </a:rPr>
              <a:t> </a:t>
            </a:r>
            <a:r>
              <a:rPr lang="en-US" dirty="0" err="1">
                <a:latin typeface="Arial-Rounded" panose="020B0500000000000000" pitchFamily="34" charset="0"/>
                <a:cs typeface="Arial-Rounded" panose="020B0500000000000000" pitchFamily="34" charset="0"/>
                <a:sym typeface="+mn-ea"/>
              </a:rPr>
              <a:t>đồng</a:t>
            </a:r>
            <a:r>
              <a:rPr lang="en-US" dirty="0">
                <a:latin typeface="Arial-Rounded" panose="020B0500000000000000" pitchFamily="34" charset="0"/>
                <a:cs typeface="Arial-Rounded" panose="020B0500000000000000" pitchFamily="34" charset="0"/>
                <a:sym typeface="+mn-ea"/>
              </a:rPr>
              <a:t> ý </a:t>
            </a:r>
            <a:r>
              <a:rPr lang="en-US" dirty="0" err="1">
                <a:latin typeface="Arial-Rounded" panose="020B0500000000000000" pitchFamily="34" charset="0"/>
                <a:cs typeface="Arial-Rounded" panose="020B0500000000000000" pitchFamily="34" charset="0"/>
                <a:sym typeface="+mn-ea"/>
              </a:rPr>
              <a:t>cho</a:t>
            </a:r>
            <a:r>
              <a:rPr lang="en-US" dirty="0">
                <a:latin typeface="Arial-Rounded" panose="020B0500000000000000" pitchFamily="34" charset="0"/>
                <a:cs typeface="Arial-Rounded" panose="020B0500000000000000" pitchFamily="34" charset="0"/>
                <a:sym typeface="+mn-ea"/>
              </a:rPr>
              <a:t> </a:t>
            </a:r>
            <a:r>
              <a:rPr lang="en-US" dirty="0" err="1">
                <a:latin typeface="Arial-Rounded" panose="020B0500000000000000" pitchFamily="34" charset="0"/>
                <a:cs typeface="Arial-Rounded" panose="020B0500000000000000" pitchFamily="34" charset="0"/>
                <a:sym typeface="+mn-ea"/>
              </a:rPr>
              <a:t>thầy</a:t>
            </a:r>
            <a:r>
              <a:rPr lang="en-US" dirty="0">
                <a:latin typeface="Arial-Rounded" panose="020B0500000000000000" pitchFamily="34" charset="0"/>
                <a:cs typeface="Arial-Rounded" panose="020B0500000000000000" pitchFamily="34" charset="0"/>
                <a:sym typeface="+mn-ea"/>
              </a:rPr>
              <a:t> </a:t>
            </a:r>
            <a:r>
              <a:rPr lang="en-US" dirty="0" err="1">
                <a:latin typeface="Arial-Rounded" panose="020B0500000000000000" pitchFamily="34" charset="0"/>
                <a:cs typeface="Arial-Rounded" panose="020B0500000000000000" pitchFamily="34" charset="0"/>
                <a:sym typeface="+mn-ea"/>
              </a:rPr>
              <a:t>bắt</a:t>
            </a:r>
            <a:r>
              <a:rPr lang="en-US" dirty="0">
                <a:latin typeface="Arial-Rounded" panose="020B0500000000000000" pitchFamily="34" charset="0"/>
                <a:cs typeface="Arial-Rounded" panose="020B0500000000000000" pitchFamily="34" charset="0"/>
                <a:sym typeface="+mn-ea"/>
              </a:rPr>
              <a:t> </a:t>
            </a:r>
            <a:r>
              <a:rPr lang="en-US" dirty="0" err="1">
                <a:latin typeface="Arial-Rounded" panose="020B0500000000000000" pitchFamily="34" charset="0"/>
                <a:cs typeface="Arial-Rounded" panose="020B0500000000000000" pitchFamily="34" charset="0"/>
                <a:sym typeface="+mn-ea"/>
              </a:rPr>
              <a:t>khúc</a:t>
            </a:r>
            <a:r>
              <a:rPr lang="en-US" dirty="0">
                <a:latin typeface="Arial-Rounded" panose="020B0500000000000000" pitchFamily="34" charset="0"/>
                <a:cs typeface="Arial-Rounded" panose="020B0500000000000000" pitchFamily="34" charset="0"/>
                <a:sym typeface="+mn-ea"/>
              </a:rPr>
              <a:t> </a:t>
            </a:r>
            <a:r>
              <a:rPr lang="en-US" dirty="0" err="1">
                <a:latin typeface="Arial-Rounded" panose="020B0500000000000000" pitchFamily="34" charset="0"/>
                <a:cs typeface="Arial-Rounded" panose="020B0500000000000000" pitchFamily="34" charset="0"/>
                <a:sym typeface="+mn-ea"/>
              </a:rPr>
              <a:t>đuôi</a:t>
            </a:r>
            <a:r>
              <a:rPr lang="en-US" dirty="0">
                <a:latin typeface="Arial-Rounded" panose="020B0500000000000000" pitchFamily="34" charset="0"/>
                <a:cs typeface="Arial-Rounded" panose="020B0500000000000000" pitchFamily="34" charset="0"/>
                <a:sym typeface="+mn-ea"/>
              </a:rPr>
              <a:t>.</a:t>
            </a:r>
            <a:endParaRPr lang="en-US" dirty="0"/>
          </a:p>
        </p:txBody>
      </p:sp>
      <p:cxnSp>
        <p:nvCxnSpPr>
          <p:cNvPr id="9" name="Straight Connector 8"/>
          <p:cNvCxnSpPr/>
          <p:nvPr/>
        </p:nvCxnSpPr>
        <p:spPr>
          <a:xfrm flipH="1">
            <a:off x="2908557" y="1859439"/>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p:nvCxnSpPr>
        <p:spPr>
          <a:xfrm flipH="1">
            <a:off x="3629135" y="1876346"/>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flipH="1">
            <a:off x="6100735" y="1821007"/>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B0976E4B-8EEF-47B2-95A7-E8A13CF15DC9}"/>
              </a:ext>
            </a:extLst>
          </p:cNvPr>
          <p:cNvCxnSpPr/>
          <p:nvPr/>
        </p:nvCxnSpPr>
        <p:spPr>
          <a:xfrm flipH="1">
            <a:off x="8939786" y="185096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64017647-A15E-4D9A-8348-ED87AA209897}"/>
              </a:ext>
            </a:extLst>
          </p:cNvPr>
          <p:cNvCxnSpPr/>
          <p:nvPr/>
        </p:nvCxnSpPr>
        <p:spPr>
          <a:xfrm flipH="1">
            <a:off x="1513979" y="2239771"/>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A0F4F712-7E67-4615-9C70-B117633546BE}"/>
              </a:ext>
            </a:extLst>
          </p:cNvPr>
          <p:cNvCxnSpPr/>
          <p:nvPr/>
        </p:nvCxnSpPr>
        <p:spPr>
          <a:xfrm flipH="1">
            <a:off x="3774098" y="2239771"/>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8141FBE5-3209-4A31-AF43-A45B87EE4872}"/>
              </a:ext>
            </a:extLst>
          </p:cNvPr>
          <p:cNvCxnSpPr/>
          <p:nvPr/>
        </p:nvCxnSpPr>
        <p:spPr>
          <a:xfrm flipH="1">
            <a:off x="3863498" y="2248374"/>
            <a:ext cx="111125" cy="41275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D91BD3A-DEE2-4F15-A5F2-182A4CB29E71}"/>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34AC83EE-6996-4799-807D-3728A91E0C6B}"/>
              </a:ext>
            </a:extLst>
          </p:cNvPr>
          <p:cNvPicPr>
            <a:picLocks noChangeAspect="1"/>
          </p:cNvPicPr>
          <p:nvPr/>
        </p:nvPicPr>
        <p:blipFill>
          <a:blip r:embed="rId2"/>
          <a:stretch>
            <a:fillRect/>
          </a:stretch>
        </p:blipFill>
        <p:spPr>
          <a:xfrm>
            <a:off x="1375144" y="38099"/>
            <a:ext cx="8648700" cy="3009900"/>
          </a:xfrm>
          <a:prstGeom prst="rect">
            <a:avLst/>
          </a:prstGeom>
        </p:spPr>
      </p:pic>
      <p:pic>
        <p:nvPicPr>
          <p:cNvPr id="11" name="Picture 10">
            <a:extLst>
              <a:ext uri="{FF2B5EF4-FFF2-40B4-BE49-F238E27FC236}">
                <a16:creationId xmlns:a16="http://schemas.microsoft.com/office/drawing/2014/main" id="{D134864F-A318-4DF7-9A28-4E5AC700099C}"/>
              </a:ext>
            </a:extLst>
          </p:cNvPr>
          <p:cNvPicPr>
            <a:picLocks noChangeAspect="1"/>
          </p:cNvPicPr>
          <p:nvPr/>
        </p:nvPicPr>
        <p:blipFill>
          <a:blip r:embed="rId3"/>
          <a:stretch>
            <a:fillRect/>
          </a:stretch>
        </p:blipFill>
        <p:spPr>
          <a:xfrm>
            <a:off x="1375144" y="3047999"/>
            <a:ext cx="8801100" cy="3714750"/>
          </a:xfrm>
          <a:prstGeom prst="rect">
            <a:avLst/>
          </a:prstGeom>
        </p:spPr>
      </p:pic>
      <p:sp>
        <p:nvSpPr>
          <p:cNvPr id="13" name="Title 12">
            <a:extLst>
              <a:ext uri="{FF2B5EF4-FFF2-40B4-BE49-F238E27FC236}">
                <a16:creationId xmlns:a16="http://schemas.microsoft.com/office/drawing/2014/main" id="{6923D4F5-BF85-41C6-886C-18DE4F2287C2}"/>
              </a:ext>
            </a:extLst>
          </p:cNvPr>
          <p:cNvSpPr>
            <a:spLocks noGrp="1"/>
          </p:cNvSpPr>
          <p:nvPr>
            <p:ph type="title"/>
          </p:nvPr>
        </p:nvSpPr>
        <p:spPr/>
        <p:txBody>
          <a:bodyPr/>
          <a:lstStyle/>
          <a:p>
            <a:endParaRPr lang="en-US" dirty="0"/>
          </a:p>
        </p:txBody>
      </p:sp>
      <p:sp>
        <p:nvSpPr>
          <p:cNvPr id="9" name="TextBox 21">
            <a:extLst>
              <a:ext uri="{FF2B5EF4-FFF2-40B4-BE49-F238E27FC236}">
                <a16:creationId xmlns:a16="http://schemas.microsoft.com/office/drawing/2014/main" id="{1B13B4F9-9E0B-4D02-8C94-CA3B921C9FC5}"/>
              </a:ext>
            </a:extLst>
          </p:cNvPr>
          <p:cNvSpPr txBox="1"/>
          <p:nvPr/>
        </p:nvSpPr>
        <p:spPr>
          <a:xfrm>
            <a:off x="7404100" y="2175668"/>
            <a:ext cx="4178300" cy="520700"/>
          </a:xfrm>
          <a:prstGeom prst="rect">
            <a:avLst/>
          </a:prstGeom>
          <a:solidFill>
            <a:srgbClr val="92D050"/>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nối tiếp câu</a:t>
            </a:r>
          </a:p>
        </p:txBody>
      </p:sp>
      <p:cxnSp>
        <p:nvCxnSpPr>
          <p:cNvPr id="10" name="Straight Connector 9">
            <a:extLst>
              <a:ext uri="{FF2B5EF4-FFF2-40B4-BE49-F238E27FC236}">
                <a16:creationId xmlns:a16="http://schemas.microsoft.com/office/drawing/2014/main" id="{D5EDAF40-F3A0-4457-8AF0-68F4A4DC93C8}"/>
              </a:ext>
            </a:extLst>
          </p:cNvPr>
          <p:cNvCxnSpPr/>
          <p:nvPr/>
        </p:nvCxnSpPr>
        <p:spPr>
          <a:xfrm flipH="1">
            <a:off x="6596882" y="2317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4217D69B-BE47-48F2-8B73-69BA94E7E639}"/>
              </a:ext>
            </a:extLst>
          </p:cNvPr>
          <p:cNvCxnSpPr/>
          <p:nvPr/>
        </p:nvCxnSpPr>
        <p:spPr>
          <a:xfrm flipH="1">
            <a:off x="3066872" y="319086"/>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67C404D4-6D30-437E-A78E-7B0B96E63CC5}"/>
              </a:ext>
            </a:extLst>
          </p:cNvPr>
          <p:cNvCxnSpPr/>
          <p:nvPr/>
        </p:nvCxnSpPr>
        <p:spPr>
          <a:xfrm flipH="1">
            <a:off x="9014005" y="298132"/>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29C591EC-0526-4B7F-95E6-6416CDCF61B1}"/>
              </a:ext>
            </a:extLst>
          </p:cNvPr>
          <p:cNvCxnSpPr/>
          <p:nvPr/>
        </p:nvCxnSpPr>
        <p:spPr>
          <a:xfrm flipH="1">
            <a:off x="5720131" y="79940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6498B3B0-1E9F-4EC9-938D-243432AFB84E}"/>
              </a:ext>
            </a:extLst>
          </p:cNvPr>
          <p:cNvCxnSpPr/>
          <p:nvPr/>
        </p:nvCxnSpPr>
        <p:spPr>
          <a:xfrm flipH="1">
            <a:off x="6368717" y="1241427"/>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0D68EB26-D5AF-4BB8-BB53-637BC388D990}"/>
              </a:ext>
            </a:extLst>
          </p:cNvPr>
          <p:cNvCxnSpPr/>
          <p:nvPr/>
        </p:nvCxnSpPr>
        <p:spPr>
          <a:xfrm flipH="1">
            <a:off x="6368716" y="1654177"/>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8337E166-3D32-45A0-B324-791C4FFAFAF6}"/>
              </a:ext>
            </a:extLst>
          </p:cNvPr>
          <p:cNvCxnSpPr/>
          <p:nvPr/>
        </p:nvCxnSpPr>
        <p:spPr>
          <a:xfrm flipH="1">
            <a:off x="6740404" y="213629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DAD0DDDF-A84F-4C66-8E8E-6FE2FB0E724C}"/>
              </a:ext>
            </a:extLst>
          </p:cNvPr>
          <p:cNvCxnSpPr/>
          <p:nvPr/>
        </p:nvCxnSpPr>
        <p:spPr>
          <a:xfrm flipH="1">
            <a:off x="6577378" y="2592149"/>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A8ED63EF-01F9-42A4-B5B0-780AF4EC5938}"/>
              </a:ext>
            </a:extLst>
          </p:cNvPr>
          <p:cNvCxnSpPr/>
          <p:nvPr/>
        </p:nvCxnSpPr>
        <p:spPr>
          <a:xfrm flipH="1">
            <a:off x="3525834" y="338550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144E8CD7-ABF3-43A2-8A42-2609C3BBD7EB}"/>
              </a:ext>
            </a:extLst>
          </p:cNvPr>
          <p:cNvCxnSpPr/>
          <p:nvPr/>
        </p:nvCxnSpPr>
        <p:spPr>
          <a:xfrm flipH="1">
            <a:off x="4291378" y="4491473"/>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038E9DCA-B491-434D-A566-6C651F8D73FF}"/>
              </a:ext>
            </a:extLst>
          </p:cNvPr>
          <p:cNvCxnSpPr/>
          <p:nvPr/>
        </p:nvCxnSpPr>
        <p:spPr>
          <a:xfrm flipH="1">
            <a:off x="5984875" y="4875204"/>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58525458-D5EA-4336-A305-79A35A395810}"/>
              </a:ext>
            </a:extLst>
          </p:cNvPr>
          <p:cNvCxnSpPr/>
          <p:nvPr/>
        </p:nvCxnSpPr>
        <p:spPr>
          <a:xfrm flipH="1">
            <a:off x="6118409" y="5257799"/>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6F637831-FE46-49F9-AAD1-78AFEAD33CB2}"/>
              </a:ext>
            </a:extLst>
          </p:cNvPr>
          <p:cNvCxnSpPr/>
          <p:nvPr/>
        </p:nvCxnSpPr>
        <p:spPr>
          <a:xfrm flipH="1">
            <a:off x="5108316" y="5670549"/>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E69A137A-F224-4772-8B2F-4DFACAF78F1E}"/>
              </a:ext>
            </a:extLst>
          </p:cNvPr>
          <p:cNvCxnSpPr/>
          <p:nvPr/>
        </p:nvCxnSpPr>
        <p:spPr>
          <a:xfrm flipH="1">
            <a:off x="4853134" y="5962889"/>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E69A137A-F224-4772-8B2F-4DFACAF78F1E}"/>
              </a:ext>
            </a:extLst>
          </p:cNvPr>
          <p:cNvCxnSpPr/>
          <p:nvPr/>
        </p:nvCxnSpPr>
        <p:spPr>
          <a:xfrm flipH="1">
            <a:off x="2151497" y="5962889"/>
            <a:ext cx="111125" cy="41275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393026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ppt_x"/>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ppt_x"/>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ppt_x"/>
                                          </p:val>
                                        </p:tav>
                                        <p:tav tm="100000">
                                          <p:val>
                                            <p:strVal val="#ppt_x"/>
                                          </p:val>
                                        </p:tav>
                                      </p:tavLst>
                                    </p:anim>
                                    <p:anim calcmode="lin" valueType="num">
                                      <p:cBhvr additive="base">
                                        <p:cTn id="78" dur="500" fill="hold"/>
                                        <p:tgtEl>
                                          <p:spTgt spid="27"/>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additive="base">
                                        <p:cTn id="81" dur="500" fill="hold"/>
                                        <p:tgtEl>
                                          <p:spTgt spid="28"/>
                                        </p:tgtEl>
                                        <p:attrNameLst>
                                          <p:attrName>ppt_x</p:attrName>
                                        </p:attrNameLst>
                                      </p:cBhvr>
                                      <p:tavLst>
                                        <p:tav tm="0">
                                          <p:val>
                                            <p:strVal val="#ppt_x"/>
                                          </p:val>
                                        </p:tav>
                                        <p:tav tm="100000">
                                          <p:val>
                                            <p:strVal val="#ppt_x"/>
                                          </p:val>
                                        </p:tav>
                                      </p:tavLst>
                                    </p:anim>
                                    <p:anim calcmode="lin" valueType="num">
                                      <p:cBhvr additive="base">
                                        <p:cTn id="8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AC83EE-6996-4799-807D-3728A91E0C6B}"/>
              </a:ext>
            </a:extLst>
          </p:cNvPr>
          <p:cNvPicPr>
            <a:picLocks noChangeAspect="1"/>
          </p:cNvPicPr>
          <p:nvPr/>
        </p:nvPicPr>
        <p:blipFill>
          <a:blip r:embed="rId2"/>
          <a:stretch>
            <a:fillRect/>
          </a:stretch>
        </p:blipFill>
        <p:spPr>
          <a:xfrm>
            <a:off x="1375144" y="38099"/>
            <a:ext cx="8648700" cy="3009900"/>
          </a:xfrm>
          <a:prstGeom prst="rect">
            <a:avLst/>
          </a:prstGeom>
        </p:spPr>
      </p:pic>
      <p:pic>
        <p:nvPicPr>
          <p:cNvPr id="11" name="Picture 10">
            <a:extLst>
              <a:ext uri="{FF2B5EF4-FFF2-40B4-BE49-F238E27FC236}">
                <a16:creationId xmlns:a16="http://schemas.microsoft.com/office/drawing/2014/main" id="{D134864F-A318-4DF7-9A28-4E5AC700099C}"/>
              </a:ext>
            </a:extLst>
          </p:cNvPr>
          <p:cNvPicPr>
            <a:picLocks noChangeAspect="1"/>
          </p:cNvPicPr>
          <p:nvPr/>
        </p:nvPicPr>
        <p:blipFill>
          <a:blip r:embed="rId3"/>
          <a:stretch>
            <a:fillRect/>
          </a:stretch>
        </p:blipFill>
        <p:spPr>
          <a:xfrm>
            <a:off x="1375144" y="3047999"/>
            <a:ext cx="8801100" cy="3714750"/>
          </a:xfrm>
          <a:prstGeom prst="rect">
            <a:avLst/>
          </a:prstGeom>
        </p:spPr>
      </p:pic>
      <p:sp>
        <p:nvSpPr>
          <p:cNvPr id="16" name="Cloud 15">
            <a:extLst>
              <a:ext uri="{FF2B5EF4-FFF2-40B4-BE49-F238E27FC236}">
                <a16:creationId xmlns:a16="http://schemas.microsoft.com/office/drawing/2014/main" id="{EF9883B5-F639-43A0-8274-E6E53C758DD0}"/>
              </a:ext>
            </a:extLst>
          </p:cNvPr>
          <p:cNvSpPr/>
          <p:nvPr/>
        </p:nvSpPr>
        <p:spPr>
          <a:xfrm>
            <a:off x="8985406" y="2135167"/>
            <a:ext cx="3048000" cy="730269"/>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mẫu</a:t>
            </a:r>
          </a:p>
        </p:txBody>
      </p:sp>
    </p:spTree>
    <p:extLst>
      <p:ext uri="{BB962C8B-B14F-4D97-AF65-F5344CB8AC3E}">
        <p14:creationId xmlns:p14="http://schemas.microsoft.com/office/powerpoint/2010/main" val="2414814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381</Words>
  <Application>Microsoft Office PowerPoint</Application>
  <PresentationFormat>Widescreen</PresentationFormat>
  <Paragraphs>39</Paragraphs>
  <Slides>18</Slides>
  <Notes>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18</vt:i4>
      </vt:variant>
    </vt:vector>
  </HeadingPairs>
  <TitlesOfParts>
    <vt:vector size="33" baseType="lpstr">
      <vt:lpstr>Microsoft YaHei</vt:lpstr>
      <vt:lpstr>宋体</vt:lpstr>
      <vt:lpstr>宋体</vt:lpstr>
      <vt:lpstr>Arial</vt:lpstr>
      <vt:lpstr>Arial Rounded MT Bold</vt:lpstr>
      <vt:lpstr>Arial-Rounded</vt:lpstr>
      <vt:lpstr>Calibri</vt:lpstr>
      <vt:lpstr>Calibri Light</vt:lpstr>
      <vt:lpstr>等线</vt:lpstr>
      <vt:lpstr>Times New Roman</vt:lpstr>
      <vt:lpstr>Verdana</vt:lpstr>
      <vt:lpstr>2_Office Theme</vt:lpstr>
      <vt:lpstr>3_Office Theme</vt:lpstr>
      <vt:lpstr>5_Office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Luyện đọc câu dài: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Nói tiếp để hoàn thành câu</vt:lpstr>
      <vt:lpstr>2. Đặt một câu nói về trò chơi em thích.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MAIHUNG</cp:lastModifiedBy>
  <cp:revision>12</cp:revision>
  <dcterms:created xsi:type="dcterms:W3CDTF">2021-05-27T01:09:20Z</dcterms:created>
  <dcterms:modified xsi:type="dcterms:W3CDTF">2025-04-07T07:52:40Z</dcterms:modified>
</cp:coreProperties>
</file>