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22" r:id="rId3"/>
    <p:sldMasterId id="2147483724" r:id="rId4"/>
  </p:sldMasterIdLst>
  <p:notesMasterIdLst>
    <p:notesMasterId r:id="rId10"/>
  </p:notesMasterIdLst>
  <p:sldIdLst>
    <p:sldId id="265" r:id="rId5"/>
    <p:sldId id="278" r:id="rId6"/>
    <p:sldId id="279" r:id="rId7"/>
    <p:sldId id="310" r:id="rId8"/>
    <p:sldId id="2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3397-2D67-453F-8250-E5792C95A77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FC48-B797-467D-8D4F-713F9592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9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4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87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84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99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3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3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1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51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53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6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36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0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76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91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82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442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869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49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539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991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7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2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4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1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rắn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256453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id="{F03284BA-56D5-4276-B55E-EC1FDFA8F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581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20210" y="786765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54</Words>
  <Application>Microsoft Office PowerPoint</Application>
  <PresentationFormat>Widescreen</PresentationFormat>
  <Paragraphs>13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2_Office Theme</vt:lpstr>
      <vt:lpstr>3_Office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12</cp:revision>
  <dcterms:created xsi:type="dcterms:W3CDTF">2021-05-27T01:09:20Z</dcterms:created>
  <dcterms:modified xsi:type="dcterms:W3CDTF">2025-04-07T07:53:56Z</dcterms:modified>
</cp:coreProperties>
</file>