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22" r:id="rId3"/>
    <p:sldMasterId id="2147483724" r:id="rId4"/>
    <p:sldMasterId id="2147483741" r:id="rId5"/>
  </p:sldMasterIdLst>
  <p:notesMasterIdLst>
    <p:notesMasterId r:id="rId17"/>
  </p:notesMasterIdLst>
  <p:sldIdLst>
    <p:sldId id="265" r:id="rId6"/>
    <p:sldId id="284" r:id="rId7"/>
    <p:sldId id="285" r:id="rId8"/>
    <p:sldId id="311" r:id="rId9"/>
    <p:sldId id="312" r:id="rId10"/>
    <p:sldId id="313" r:id="rId11"/>
    <p:sldId id="314" r:id="rId12"/>
    <p:sldId id="315" r:id="rId13"/>
    <p:sldId id="316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3397-2D67-453F-8250-E5792C95A7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4FC48-B797-467D-8D4F-713F9592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2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8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4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7871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4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7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0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53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68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6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2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7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6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776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91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46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2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442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869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749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539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991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27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24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5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63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5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7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03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44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0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51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78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41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6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5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18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17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18" Type="http://schemas.openxmlformats.org/officeDocument/2006/relationships/slide" Target="slide7.xml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12.png"/><Relationship Id="rId12" Type="http://schemas.openxmlformats.org/officeDocument/2006/relationships/image" Target="../media/image17.GIF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image" Target="../media/image15.GIF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rắn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49A082-5722-41AF-B7D0-2968A2C66A47}"/>
              </a:ext>
            </a:extLst>
          </p:cNvPr>
          <p:cNvSpPr/>
          <p:nvPr/>
        </p:nvSpPr>
        <p:spPr>
          <a:xfrm>
            <a:off x="205740" y="240030"/>
            <a:ext cx="92697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0AB79-3110-4FCD-B2D6-63025242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03" y="1596944"/>
            <a:ext cx="6515100" cy="222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DFAF72-EA79-44B5-BA26-6C9E8C8A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703" y="4013281"/>
            <a:ext cx="65722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E9BF0D-0379-47E6-A1D2-D9223D22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1" y="1874520"/>
            <a:ext cx="8876316" cy="20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493661" y="141287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861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D357D-B4A3-43A4-89FE-D1E38D3B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57187"/>
            <a:ext cx="90487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8763" y="1160780"/>
            <a:ext cx="4415709" cy="4280535"/>
          </a:xfrm>
          <a:prstGeom prst="rect">
            <a:avLst/>
          </a:prstGeom>
        </p:spPr>
      </p:pic>
      <p:pic>
        <p:nvPicPr>
          <p:cNvPr id="8" name="1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22" y="1127571"/>
            <a:ext cx="3324225" cy="2385060"/>
          </a:xfrm>
          <a:prstGeom prst="rect">
            <a:avLst/>
          </a:prstGeom>
        </p:spPr>
      </p:pic>
      <p:pic>
        <p:nvPicPr>
          <p:cNvPr id="10" name="2a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1133475"/>
            <a:ext cx="3205480" cy="2384425"/>
          </a:xfrm>
          <a:prstGeom prst="rect">
            <a:avLst/>
          </a:prstGeom>
        </p:spPr>
      </p:pic>
      <p:pic>
        <p:nvPicPr>
          <p:cNvPr id="12" name="3a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90" y="3384550"/>
            <a:ext cx="3302000" cy="2291080"/>
          </a:xfrm>
          <a:prstGeom prst="rect">
            <a:avLst/>
          </a:prstGeom>
        </p:spPr>
      </p:pic>
      <p:pic>
        <p:nvPicPr>
          <p:cNvPr id="14" name="4a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3334385"/>
            <a:ext cx="3173730" cy="234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10115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0066" y="3300714"/>
            <a:ext cx="100880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92656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Khi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9437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4140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7207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7287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9111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173</Words>
  <Application>Microsoft Office PowerPoint</Application>
  <PresentationFormat>Widescreen</PresentationFormat>
  <Paragraphs>21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2_Office Theme</vt:lpstr>
      <vt:lpstr>3_Office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12</cp:revision>
  <dcterms:created xsi:type="dcterms:W3CDTF">2021-05-27T01:09:20Z</dcterms:created>
  <dcterms:modified xsi:type="dcterms:W3CDTF">2025-04-07T07:55:01Z</dcterms:modified>
</cp:coreProperties>
</file>