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98" r:id="rId3"/>
  </p:sldMasterIdLst>
  <p:notesMasterIdLst>
    <p:notesMasterId r:id="rId20"/>
  </p:notesMasterIdLst>
  <p:sldIdLst>
    <p:sldId id="317" r:id="rId4"/>
    <p:sldId id="265" r:id="rId5"/>
    <p:sldId id="347" r:id="rId6"/>
    <p:sldId id="264" r:id="rId7"/>
    <p:sldId id="266" r:id="rId8"/>
    <p:sldId id="320" r:id="rId9"/>
    <p:sldId id="349" r:id="rId10"/>
    <p:sldId id="366" r:id="rId11"/>
    <p:sldId id="351" r:id="rId12"/>
    <p:sldId id="367" r:id="rId13"/>
    <p:sldId id="360" r:id="rId14"/>
    <p:sldId id="363" r:id="rId15"/>
    <p:sldId id="364" r:id="rId16"/>
    <p:sldId id="325" r:id="rId17"/>
    <p:sldId id="326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21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3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4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6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677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6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5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8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18063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0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7564" y="787243"/>
            <a:ext cx="3950271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03A1-039D-275A-B6F7-535C61D8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D723D-52E2-BEED-A815-B0AD3ACEF6E1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F69CA-E547-A3CF-31E0-1E6B90B92B3E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3FEC4-E0AB-4472-9993-6C2CC9969B59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5086E-3CB3-099A-1BBC-25098022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73C51A-7089-57D2-B406-90503D76AD20}"/>
              </a:ext>
            </a:extLst>
          </p:cNvPr>
          <p:cNvSpPr/>
          <p:nvPr/>
        </p:nvSpPr>
        <p:spPr>
          <a:xfrm>
            <a:off x="4010039" y="6285270"/>
            <a:ext cx="6407958" cy="55036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729CF0C-E84B-8D98-3FD8-2E74C3E7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7C4772D-130C-A749-EC04-EF45ED11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0CEEAFE-8473-6333-6D33-75C3479B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808212C-C5EB-ACA9-B830-FD9B2FB5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7546CAF-AE41-691F-65C4-708D7B99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B6A5401A-AB9D-46EA-AFF9-A396C2190FEE}"/>
              </a:ext>
            </a:extLst>
          </p:cNvPr>
          <p:cNvSpPr/>
          <p:nvPr/>
        </p:nvSpPr>
        <p:spPr>
          <a:xfrm>
            <a:off x="4078603" y="6301178"/>
            <a:ext cx="6407958" cy="55036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292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4122420" y="6291554"/>
            <a:ext cx="5818118" cy="5439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410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387A3-6C2B-96A7-ADEB-3200256BC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340BA6-E372-C492-74B2-475CAF875276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2B347-7940-0772-6945-FAE2E425485D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FC384-D1A1-DBE6-C080-2FA14C4691DF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5099D-81CB-0F4B-1470-0EDB9D25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80576E1-0C09-F158-F898-B7F61742D2D1}"/>
              </a:ext>
            </a:extLst>
          </p:cNvPr>
          <p:cNvSpPr/>
          <p:nvPr/>
        </p:nvSpPr>
        <p:spPr>
          <a:xfrm>
            <a:off x="4122420" y="5209265"/>
            <a:ext cx="6061710" cy="147721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F61643-B542-439A-C796-EF7D1C66C34E}"/>
              </a:ext>
            </a:extLst>
          </p:cNvPr>
          <p:cNvCxnSpPr/>
          <p:nvPr/>
        </p:nvCxnSpPr>
        <p:spPr>
          <a:xfrm>
            <a:off x="777240" y="1981200"/>
            <a:ext cx="6400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54B40E-3FAD-691B-2C12-2F0B4033CC07}"/>
              </a:ext>
            </a:extLst>
          </p:cNvPr>
          <p:cNvCxnSpPr/>
          <p:nvPr/>
        </p:nvCxnSpPr>
        <p:spPr>
          <a:xfrm>
            <a:off x="1935480" y="3291840"/>
            <a:ext cx="990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C44EED-3FE9-16EA-6898-46F28969AD4E}"/>
              </a:ext>
            </a:extLst>
          </p:cNvPr>
          <p:cNvCxnSpPr/>
          <p:nvPr/>
        </p:nvCxnSpPr>
        <p:spPr>
          <a:xfrm>
            <a:off x="1935480" y="367284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65577F-E700-7E75-0B8C-652A0E5E39C3}"/>
              </a:ext>
            </a:extLst>
          </p:cNvPr>
          <p:cNvCxnSpPr/>
          <p:nvPr/>
        </p:nvCxnSpPr>
        <p:spPr>
          <a:xfrm>
            <a:off x="2468880" y="5394960"/>
            <a:ext cx="30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ED1D69-2C7F-9A56-5005-C086EEB5471F}"/>
              </a:ext>
            </a:extLst>
          </p:cNvPr>
          <p:cNvCxnSpPr/>
          <p:nvPr/>
        </p:nvCxnSpPr>
        <p:spPr>
          <a:xfrm>
            <a:off x="6400800" y="115824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8F1CBA-45F8-CDBF-F028-55BBC78FB9F4}"/>
              </a:ext>
            </a:extLst>
          </p:cNvPr>
          <p:cNvCxnSpPr/>
          <p:nvPr/>
        </p:nvCxnSpPr>
        <p:spPr>
          <a:xfrm>
            <a:off x="3002280" y="4099560"/>
            <a:ext cx="499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C19C8C-A141-46CE-ACFC-529AFDA38F8B}"/>
              </a:ext>
            </a:extLst>
          </p:cNvPr>
          <p:cNvCxnSpPr/>
          <p:nvPr/>
        </p:nvCxnSpPr>
        <p:spPr>
          <a:xfrm>
            <a:off x="3097530" y="4526280"/>
            <a:ext cx="483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1467E-8F6D-F952-36C1-77B14772F585}"/>
              </a:ext>
            </a:extLst>
          </p:cNvPr>
          <p:cNvCxnSpPr/>
          <p:nvPr/>
        </p:nvCxnSpPr>
        <p:spPr>
          <a:xfrm>
            <a:off x="1493520" y="6223318"/>
            <a:ext cx="441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1E8A99-0197-EC04-7A49-3C838693152C}"/>
              </a:ext>
            </a:extLst>
          </p:cNvPr>
          <p:cNvCxnSpPr>
            <a:cxnSpLocks/>
          </p:cNvCxnSpPr>
          <p:nvPr/>
        </p:nvCxnSpPr>
        <p:spPr>
          <a:xfrm>
            <a:off x="6720840" y="1615440"/>
            <a:ext cx="579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8AAB6D35-6FEE-FC34-243C-DF3D2597EEA3}"/>
              </a:ext>
            </a:extLst>
          </p:cNvPr>
          <p:cNvSpPr/>
          <p:nvPr/>
        </p:nvSpPr>
        <p:spPr>
          <a:xfrm>
            <a:off x="4122420" y="5209265"/>
            <a:ext cx="7811125" cy="147721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</a:rPr>
              <a:t>1. </a:t>
            </a:r>
            <a:r>
              <a:rPr lang="vi-VN" sz="4000" dirty="0">
                <a:solidFill>
                  <a:srgbClr val="000000"/>
                </a:solidFill>
                <a:latin typeface="Open Sans" panose="020B0606030504020204" pitchFamily="34" charset="0"/>
              </a:rPr>
              <a:t>Kể tên những đồ chơi bé đã nặn</a:t>
            </a:r>
            <a:r>
              <a:rPr lang="en-US" sz="4000" dirty="0">
                <a:solidFill>
                  <a:srgbClr val="000000"/>
                </a:solidFill>
                <a:latin typeface="Open Sans" panose="020B0606030504020204" pitchFamily="34" charset="0"/>
              </a:rPr>
              <a:t>?</a:t>
            </a:r>
            <a:endParaRPr lang="en-US" sz="4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1C62E8D-E4F0-558D-B46C-3098436B049A}"/>
              </a:ext>
            </a:extLst>
          </p:cNvPr>
          <p:cNvSpPr/>
          <p:nvPr/>
        </p:nvSpPr>
        <p:spPr>
          <a:xfrm>
            <a:off x="3917131" y="5107212"/>
            <a:ext cx="8022958" cy="170327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Open Sans" panose="020B0606030504020204" pitchFamily="34" charset="0"/>
              </a:rPr>
              <a:t>Bé nặn đồ chơi để tặng cho những ai? </a:t>
            </a:r>
            <a:endParaRPr lang="en-US" sz="4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B4598D0-9EEB-2457-724F-6E00F5CF34DE}"/>
              </a:ext>
            </a:extLst>
          </p:cNvPr>
          <p:cNvSpPr/>
          <p:nvPr/>
        </p:nvSpPr>
        <p:spPr>
          <a:xfrm>
            <a:off x="4500050" y="5169733"/>
            <a:ext cx="7055863" cy="171122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Việc bé nặn đồ chơi tặng mọi người thể hiện điều gì? </a:t>
            </a:r>
            <a:endParaRPr lang="en-US" sz="36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hought Bubble: Cloud 3">
            <a:extLst>
              <a:ext uri="{FF2B5EF4-FFF2-40B4-BE49-F238E27FC236}">
                <a16:creationId xmlns:a16="http://schemas.microsoft.com/office/drawing/2014/main" id="{4D4F507B-F241-0B3A-B8A2-4B180473C0C0}"/>
              </a:ext>
            </a:extLst>
          </p:cNvPr>
          <p:cNvSpPr/>
          <p:nvPr/>
        </p:nvSpPr>
        <p:spPr>
          <a:xfrm>
            <a:off x="4500050" y="4876880"/>
            <a:ext cx="7480941" cy="21419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hể hiện lòng hiếu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thảo, quan tâm mọi người của bé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hought Bubble: Cloud 3">
            <a:extLst>
              <a:ext uri="{FF2B5EF4-FFF2-40B4-BE49-F238E27FC236}">
                <a16:creationId xmlns:a16="http://schemas.microsoft.com/office/drawing/2014/main" id="{125D9384-904A-BF04-EA8F-03626FCEDDC2}"/>
              </a:ext>
            </a:extLst>
          </p:cNvPr>
          <p:cNvSpPr/>
          <p:nvPr/>
        </p:nvSpPr>
        <p:spPr>
          <a:xfrm>
            <a:off x="3917131" y="5132360"/>
            <a:ext cx="8975293" cy="17032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>
                <a:solidFill>
                  <a:schemeClr val="tx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6513197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11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DC218E-2D8B-78D1-C37E-3CFD54C98A3B}"/>
              </a:ext>
            </a:extLst>
          </p:cNvPr>
          <p:cNvSpPr txBox="1"/>
          <p:nvPr/>
        </p:nvSpPr>
        <p:spPr>
          <a:xfrm>
            <a:off x="929640" y="181356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HP001 4 hàng" panose="020B0603050302020204" pitchFamily="34" charset="0"/>
              </a:rPr>
              <a:t>Nội dung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HP001 4 hàng" panose="020B0603050302020204" pitchFamily="34" charset="0"/>
              </a:rPr>
              <a:t>: Thông qua trò chơi dân gian 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HP001 4 hàng" panose="020B0603050302020204" pitchFamily="34" charset="0"/>
              </a:rPr>
              <a:t>nặn đồ chơi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HP001 4 hàng" panose="020B0603050302020204" pitchFamily="34" charset="0"/>
              </a:rPr>
              <a:t> thấy được niềm vui tuổi thơ và tình cảm mà bạn nhỏ dành cho những người thân trong gia đình.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8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3899" y="1495303"/>
            <a:ext cx="76323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1628326" y="64551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3840480" y="5394960"/>
            <a:ext cx="7882892" cy="1162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cho biết chú mèo rất vui vì được bé tặng quà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BACA82-2C43-4093-BD1F-BEB6C56BB364}"/>
              </a:ext>
            </a:extLst>
          </p:cNvPr>
          <p:cNvCxnSpPr>
            <a:cxnSpLocks/>
          </p:cNvCxnSpPr>
          <p:nvPr/>
        </p:nvCxnSpPr>
        <p:spPr>
          <a:xfrm>
            <a:off x="5372100" y="2023110"/>
            <a:ext cx="12573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703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448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7129B2-4A57-43C2-A395-5A36EECBF574}"/>
              </a:ext>
            </a:extLst>
          </p:cNvPr>
          <p:cNvSpPr/>
          <p:nvPr/>
        </p:nvSpPr>
        <p:spPr>
          <a:xfrm>
            <a:off x="873304" y="2581254"/>
            <a:ext cx="7906092" cy="14744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NẶN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6815" y="3651687"/>
            <a:ext cx="1478408" cy="899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5F13C-88B2-4B55-A7E6-F5BD15CE3E9A}"/>
              </a:ext>
            </a:extLst>
          </p:cNvPr>
          <p:cNvSpPr/>
          <p:nvPr/>
        </p:nvSpPr>
        <p:spPr>
          <a:xfrm>
            <a:off x="3071973" y="4890977"/>
            <a:ext cx="7983019" cy="13946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cưỡi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47489-729E-4F80-8077-9159864A1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019" y="274637"/>
            <a:ext cx="7719237" cy="446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4411980" y="6131658"/>
            <a:ext cx="4818837" cy="64633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0AE4C-83C9-4CDD-B844-D1E98F1422BE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6385-2AAA-413A-9946-10D257EA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4264444" y="6187946"/>
            <a:ext cx="7458928" cy="5732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8F1B836-4587-48AB-B766-7364FBC9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6B915FE-4723-4524-855B-42C3B35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D356575-1788-4709-8997-513325DF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6A4EBEA-A915-4E89-AC42-97C95A9D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A9B2491-BFF2-473E-87F2-1EB56D55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1562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718109" y="2277727"/>
            <a:ext cx="2966800" cy="7583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686;p48"/>
          <p:cNvSpPr txBox="1">
            <a:spLocks noGrp="1"/>
          </p:cNvSpPr>
          <p:nvPr>
            <p:ph type="subTitle" idx="3"/>
          </p:nvPr>
        </p:nvSpPr>
        <p:spPr>
          <a:xfrm>
            <a:off x="1887286" y="3494618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5465578" y="225227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8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5351967" y="334335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1686;p48">
            <a:extLst>
              <a:ext uri="{FF2B5EF4-FFF2-40B4-BE49-F238E27FC236}">
                <a16:creationId xmlns:a16="http://schemas.microsoft.com/office/drawing/2014/main" id="{C5F328B2-6453-4544-9D0D-338A4B698BF6}"/>
              </a:ext>
            </a:extLst>
          </p:cNvPr>
          <p:cNvSpPr txBox="1">
            <a:spLocks/>
          </p:cNvSpPr>
          <p:nvPr/>
        </p:nvSpPr>
        <p:spPr>
          <a:xfrm>
            <a:off x="3868567" y="4434443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9256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26" grpId="0" build="p"/>
      <p:bldP spid="89" grpId="0"/>
      <p:bldP spid="104" grpId="0"/>
      <p:bldP spid="2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03A1-039D-275A-B6F7-535C61D8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D723D-52E2-BEED-A815-B0AD3ACEF6E1}"/>
              </a:ext>
            </a:extLst>
          </p:cNvPr>
          <p:cNvSpPr txBox="1"/>
          <p:nvPr/>
        </p:nvSpPr>
        <p:spPr>
          <a:xfrm>
            <a:off x="3097530" y="80010"/>
            <a:ext cx="598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F69CA-E547-A3CF-31E0-1E6B90B92B3E}"/>
              </a:ext>
            </a:extLst>
          </p:cNvPr>
          <p:cNvSpPr txBox="1"/>
          <p:nvPr/>
        </p:nvSpPr>
        <p:spPr>
          <a:xfrm>
            <a:off x="605790" y="653236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3FEC4-E0AB-4472-9993-6C2CC9969B59}"/>
              </a:ext>
            </a:extLst>
          </p:cNvPr>
          <p:cNvSpPr txBox="1"/>
          <p:nvPr/>
        </p:nvSpPr>
        <p:spPr>
          <a:xfrm>
            <a:off x="4122420" y="710882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5086E-3CB3-099A-1BBC-25098022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22" y="1357213"/>
            <a:ext cx="3943350" cy="333375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673C51A-7089-57D2-B406-90503D76AD20}"/>
              </a:ext>
            </a:extLst>
          </p:cNvPr>
          <p:cNvSpPr/>
          <p:nvPr/>
        </p:nvSpPr>
        <p:spPr>
          <a:xfrm>
            <a:off x="4010038" y="6285270"/>
            <a:ext cx="7539967" cy="55036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L2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729CF0C-E84B-8D98-3FD8-2E74C3E79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7C4772D-130C-A749-EC04-EF45ED11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2516326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0CEEAFE-8473-6333-6D33-75C3479B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71733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808212C-C5EB-ACA9-B830-FD9B2FB5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22911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7546CAF-AE41-691F-65C4-708D7B99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78" y="2668905"/>
            <a:ext cx="527050" cy="18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999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861" y="3195609"/>
            <a:ext cx="2109019" cy="2109019"/>
            <a:chOff x="156834" y="1993081"/>
            <a:chExt cx="2109019" cy="2109019"/>
          </a:xfrm>
        </p:grpSpPr>
        <p:sp>
          <p:nvSpPr>
            <p:cNvPr id="5" name="Oval 4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28" name="Picture 4" descr="Bộ sản phẩm hoàn thiệ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1791" y="265475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954320" y="608060"/>
            <a:ext cx="8732694" cy="2098675"/>
            <a:chOff x="172324" y="1157225"/>
            <a:chExt cx="2109019" cy="1406784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889" y="1370052"/>
              <a:ext cx="1954115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để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giã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trầu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thường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8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đồng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4FC1B-8CF8-303C-EF18-CFFFCF0B48D1}"/>
              </a:ext>
            </a:extLst>
          </p:cNvPr>
          <p:cNvGrpSpPr/>
          <p:nvPr/>
        </p:nvGrpSpPr>
        <p:grpSpPr>
          <a:xfrm>
            <a:off x="1697943" y="660073"/>
            <a:ext cx="7562944" cy="2098675"/>
            <a:chOff x="118933" y="413686"/>
            <a:chExt cx="2148244" cy="140678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AA0BBC1D-E848-D2BA-F7BE-DAB5D18FCE97}"/>
                </a:ext>
              </a:extLst>
            </p:cNvPr>
            <p:cNvSpPr/>
            <p:nvPr/>
          </p:nvSpPr>
          <p:spPr>
            <a:xfrm>
              <a:off x="126872" y="413686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EAB36F-DFE3-91E8-B1F2-05DCABDE51B9}"/>
                </a:ext>
              </a:extLst>
            </p:cNvPr>
            <p:cNvSpPr txBox="1"/>
            <p:nvPr/>
          </p:nvSpPr>
          <p:spPr>
            <a:xfrm>
              <a:off x="118933" y="604366"/>
              <a:ext cx="2148244" cy="72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</a:t>
              </a:r>
              <a:endPara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Tỏ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bằng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vui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vì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đúng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ý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muốn</a:t>
              </a:r>
              <a:r>
                <a:rPr lang="en-US" altLang="vi-VN" sz="28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280</Words>
  <Application>Microsoft Office PowerPoint</Application>
  <PresentationFormat>Widescreen</PresentationFormat>
  <Paragraphs>63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Montserrat</vt:lpstr>
      <vt:lpstr>Montserrat Medium</vt:lpstr>
      <vt:lpstr>Nunito</vt:lpstr>
      <vt:lpstr>Nunito SemiBold</vt:lpstr>
      <vt:lpstr>Open Sans</vt:lpstr>
      <vt:lpstr>Roboto</vt:lpstr>
      <vt:lpstr>Times New Roman</vt:lpstr>
      <vt:lpstr>Trebuchet MS</vt:lpstr>
      <vt:lpstr>Wingdings 3</vt:lpstr>
      <vt:lpstr>7_Office Theme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thêm từ ngữ chỉ cảm xúc vui mừng?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84</cp:revision>
  <dcterms:created xsi:type="dcterms:W3CDTF">2021-05-27T02:02:39Z</dcterms:created>
  <dcterms:modified xsi:type="dcterms:W3CDTF">2025-04-07T07:59:31Z</dcterms:modified>
</cp:coreProperties>
</file>