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841" r:id="rId2"/>
    <p:sldMasterId id="2147483898" r:id="rId3"/>
  </p:sldMasterIdLst>
  <p:notesMasterIdLst>
    <p:notesMasterId r:id="rId12"/>
  </p:notesMasterIdLst>
  <p:sldIdLst>
    <p:sldId id="278" r:id="rId4"/>
    <p:sldId id="279" r:id="rId5"/>
    <p:sldId id="259" r:id="rId6"/>
    <p:sldId id="356" r:id="rId7"/>
    <p:sldId id="357" r:id="rId8"/>
    <p:sldId id="358" r:id="rId9"/>
    <p:sldId id="327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7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56453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2118953" y="5648409"/>
            <a:ext cx="7505107" cy="102387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043949" y="1585758"/>
            <a:ext cx="470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11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vểnh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râu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vẫy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đuôi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xoe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giã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trầu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861499" y="528271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chí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49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DEBEF-CDBD-42DA-A2F2-8AA90D7A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911542"/>
            <a:ext cx="9240203" cy="31689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362BEC-C010-43D5-9A4C-176345B23B67}"/>
              </a:ext>
            </a:extLst>
          </p:cNvPr>
          <p:cNvCxnSpPr>
            <a:cxnSpLocks/>
          </p:cNvCxnSpPr>
          <p:nvPr/>
        </p:nvCxnSpPr>
        <p:spPr>
          <a:xfrm flipV="1">
            <a:off x="5872638" y="2308860"/>
            <a:ext cx="356712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DC7148-6492-4C0F-8E7F-3D9D1CE7D3A9}"/>
              </a:ext>
            </a:extLst>
          </p:cNvPr>
          <p:cNvCxnSpPr/>
          <p:nvPr/>
        </p:nvCxnSpPr>
        <p:spPr>
          <a:xfrm>
            <a:off x="4343400" y="2308860"/>
            <a:ext cx="617220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F4FF62-89CC-45E5-A116-79D12E63D23B}"/>
              </a:ext>
            </a:extLst>
          </p:cNvPr>
          <p:cNvCxnSpPr/>
          <p:nvPr/>
        </p:nvCxnSpPr>
        <p:spPr>
          <a:xfrm flipH="1">
            <a:off x="4560570" y="2834640"/>
            <a:ext cx="110871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F994FA-6548-436A-91B4-EFB1DD729B05}"/>
              </a:ext>
            </a:extLst>
          </p:cNvPr>
          <p:cNvCxnSpPr/>
          <p:nvPr/>
        </p:nvCxnSpPr>
        <p:spPr>
          <a:xfrm>
            <a:off x="5114925" y="2834640"/>
            <a:ext cx="1571625" cy="594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AE461-CF7F-4912-ADEF-8AA050A10A15}"/>
              </a:ext>
            </a:extLst>
          </p:cNvPr>
          <p:cNvCxnSpPr/>
          <p:nvPr/>
        </p:nvCxnSpPr>
        <p:spPr>
          <a:xfrm flipV="1">
            <a:off x="5872638" y="2686050"/>
            <a:ext cx="1796892" cy="148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A2487-73CC-40CF-A721-8BEF4C0FA0BE}"/>
              </a:ext>
            </a:extLst>
          </p:cNvPr>
          <p:cNvSpPr txBox="1"/>
          <p:nvPr/>
        </p:nvSpPr>
        <p:spPr>
          <a:xfrm>
            <a:off x="597877" y="0"/>
            <a:ext cx="60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CA04D-7D98-41E7-A546-9285C7A6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4" y="880793"/>
            <a:ext cx="8346831" cy="33168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3E25A-FF47-4A84-A435-407D6A3BFA38}"/>
              </a:ext>
            </a:extLst>
          </p:cNvPr>
          <p:cNvSpPr/>
          <p:nvPr/>
        </p:nvSpPr>
        <p:spPr>
          <a:xfrm>
            <a:off x="5052646" y="3622431"/>
            <a:ext cx="1043354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A3F33A-A790-4366-9F69-D14762F1A134}"/>
              </a:ext>
            </a:extLst>
          </p:cNvPr>
          <p:cNvSpPr/>
          <p:nvPr/>
        </p:nvSpPr>
        <p:spPr>
          <a:xfrm>
            <a:off x="8182708" y="3622431"/>
            <a:ext cx="562707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B4F4C-1C00-4FB4-A12B-3E020D3969AA}"/>
              </a:ext>
            </a:extLst>
          </p:cNvPr>
          <p:cNvSpPr txBox="1"/>
          <p:nvPr/>
        </p:nvSpPr>
        <p:spPr>
          <a:xfrm>
            <a:off x="2368061" y="5215988"/>
            <a:ext cx="8159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đường uốn lượn quanh sườn núi.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hướng dương vươn mình đón ánh mặt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5E971-CB3A-40A5-9D33-6D40C1ED1F92}"/>
              </a:ext>
            </a:extLst>
          </p:cNvPr>
          <p:cNvSpPr txBox="1"/>
          <p:nvPr/>
        </p:nvSpPr>
        <p:spPr>
          <a:xfrm>
            <a:off x="1664677" y="4302369"/>
            <a:ext cx="6002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Content Placeholder 8" descr="0083">
            <a:extLst>
              <a:ext uri="{FF2B5EF4-FFF2-40B4-BE49-F238E27FC236}">
                <a16:creationId xmlns:a16="http://schemas.microsoft.com/office/drawing/2014/main" id="{CB29CF91-03CA-4FE1-BAA6-66E0FFC0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037086"/>
            <a:ext cx="726831" cy="655955"/>
          </a:xfrm>
          <a:prstGeom prst="rect">
            <a:avLst/>
          </a:prstGeom>
        </p:spPr>
      </p:pic>
      <p:pic>
        <p:nvPicPr>
          <p:cNvPr id="14" name="Content Placeholder 8" descr="0083">
            <a:extLst>
              <a:ext uri="{FF2B5EF4-FFF2-40B4-BE49-F238E27FC236}">
                <a16:creationId xmlns:a16="http://schemas.microsoft.com/office/drawing/2014/main" id="{91196559-674D-4C15-BEAE-DC0EC2094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26" y="4847884"/>
            <a:ext cx="609601" cy="874610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14388E54-B618-47C5-A28A-4379C45E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649229"/>
            <a:ext cx="726831" cy="655955"/>
          </a:xfrm>
          <a:prstGeom prst="rect">
            <a:avLst/>
          </a:prstGeom>
        </p:spPr>
      </p:pic>
      <p:pic>
        <p:nvPicPr>
          <p:cNvPr id="16" name="Content Placeholder 8" descr="0083">
            <a:extLst>
              <a:ext uri="{FF2B5EF4-FFF2-40B4-BE49-F238E27FC236}">
                <a16:creationId xmlns:a16="http://schemas.microsoft.com/office/drawing/2014/main" id="{2DB7A307-A559-4084-85A4-D8232BD6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84" y="5624221"/>
            <a:ext cx="726831" cy="655955"/>
          </a:xfrm>
          <a:prstGeom prst="rect">
            <a:avLst/>
          </a:prstGeom>
        </p:spPr>
      </p:pic>
      <p:pic>
        <p:nvPicPr>
          <p:cNvPr id="17" name="Content Placeholder 8" descr="0083">
            <a:extLst>
              <a:ext uri="{FF2B5EF4-FFF2-40B4-BE49-F238E27FC236}">
                <a16:creationId xmlns:a16="http://schemas.microsoft.com/office/drawing/2014/main" id="{610754DD-C197-43FB-8ACD-437397A4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330" y="5569180"/>
            <a:ext cx="609601" cy="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112</Words>
  <Application>Microsoft Office PowerPoint</Application>
  <PresentationFormat>Widescreen</PresentationFormat>
  <Paragraphs>29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 hang 1 ô ly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Wingdings 3</vt:lpstr>
      <vt:lpstr>7_Office Theme</vt:lpstr>
      <vt:lpstr>1_Facet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84</cp:revision>
  <dcterms:created xsi:type="dcterms:W3CDTF">2021-05-27T02:02:39Z</dcterms:created>
  <dcterms:modified xsi:type="dcterms:W3CDTF">2025-04-07T08:00:18Z</dcterms:modified>
</cp:coreProperties>
</file>