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841" r:id="rId2"/>
    <p:sldMasterId id="2147483898" r:id="rId3"/>
  </p:sldMasterIdLst>
  <p:notesMasterIdLst>
    <p:notesMasterId r:id="rId13"/>
  </p:notesMasterIdLst>
  <p:sldIdLst>
    <p:sldId id="265" r:id="rId4"/>
    <p:sldId id="284" r:id="rId5"/>
    <p:sldId id="285" r:id="rId6"/>
    <p:sldId id="339" r:id="rId7"/>
    <p:sldId id="340" r:id="rId8"/>
    <p:sldId id="361" r:id="rId9"/>
    <p:sldId id="362" r:id="rId10"/>
    <p:sldId id="342" r:id="rId11"/>
    <p:sldId id="3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93" d="100"/>
          <a:sy n="93" d="100"/>
        </p:scale>
        <p:origin x="3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F4FF6-0C19-4085-A24B-D7CC56FA1061}"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FED00-B1CD-41CE-8CCC-0E16A0702E6A}" type="slidenum">
              <a:rPr lang="en-US" smtClean="0"/>
              <a:t>‹#›</a:t>
            </a:fld>
            <a:endParaRPr lang="en-US"/>
          </a:p>
        </p:txBody>
      </p:sp>
    </p:spTree>
    <p:extLst>
      <p:ext uri="{BB962C8B-B14F-4D97-AF65-F5344CB8AC3E}">
        <p14:creationId xmlns:p14="http://schemas.microsoft.com/office/powerpoint/2010/main" val="108093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35312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5</a:t>
            </a:fld>
            <a:endParaRPr lang="en-US"/>
          </a:p>
        </p:txBody>
      </p:sp>
    </p:spTree>
    <p:extLst>
      <p:ext uri="{BB962C8B-B14F-4D97-AF65-F5344CB8AC3E}">
        <p14:creationId xmlns:p14="http://schemas.microsoft.com/office/powerpoint/2010/main" val="327094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6</a:t>
            </a:fld>
            <a:endParaRPr lang="en-US"/>
          </a:p>
        </p:txBody>
      </p:sp>
    </p:spTree>
    <p:extLst>
      <p:ext uri="{BB962C8B-B14F-4D97-AF65-F5344CB8AC3E}">
        <p14:creationId xmlns:p14="http://schemas.microsoft.com/office/powerpoint/2010/main" val="237168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7</a:t>
            </a:fld>
            <a:endParaRPr lang="en-US"/>
          </a:p>
        </p:txBody>
      </p:sp>
    </p:spTree>
    <p:extLst>
      <p:ext uri="{BB962C8B-B14F-4D97-AF65-F5344CB8AC3E}">
        <p14:creationId xmlns:p14="http://schemas.microsoft.com/office/powerpoint/2010/main" val="413297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522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38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05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79191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87299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extLst>
      <p:ext uri="{BB962C8B-B14F-4D97-AF65-F5344CB8AC3E}">
        <p14:creationId xmlns:p14="http://schemas.microsoft.com/office/powerpoint/2010/main" val="298078995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8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9407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8318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7632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7918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05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86230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516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522001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542144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56118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671060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50942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855305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631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9793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175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660684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981427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08753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6568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104948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4624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83328-5D9C-4CDA-A4B0-8F0932BA2C1A}"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96860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83328-5D9C-4CDA-A4B0-8F0932BA2C1A}"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6552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46926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350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68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85545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0248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7677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955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4586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2477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2948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80431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24175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301158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99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2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390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654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9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88" r:id="rId12"/>
    <p:sldLayoutId id="2147483767" r:id="rId13"/>
    <p:sldLayoutId id="2147483793" r:id="rId14"/>
    <p:sldLayoutId id="2147483794" r:id="rId1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555699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361355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7" r:id="rId17"/>
    <p:sldLayoutId id="2147483673"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endPar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25"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125"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95"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24</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91058" y="1412875"/>
            <a:ext cx="3610099"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2628"/>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266800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840" y="1114150"/>
            <a:ext cx="8048528"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88483" y="1810723"/>
            <a:ext cx="2983258" cy="2470902"/>
          </a:xfrm>
          <a:prstGeom prst="rect">
            <a:avLst/>
          </a:prstGeom>
        </p:spPr>
      </p:pic>
      <p:sp>
        <p:nvSpPr>
          <p:cNvPr id="5" name="Rectangle 4"/>
          <p:cNvSpPr/>
          <p:nvPr/>
        </p:nvSpPr>
        <p:spPr>
          <a:xfrm>
            <a:off x="4434350" y="2832887"/>
            <a:ext cx="4131970"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Luyện</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từ</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và</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câu</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6758612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9A370-DEC8-46B5-8E14-5409DF8F1F53}"/>
              </a:ext>
            </a:extLst>
          </p:cNvPr>
          <p:cNvSpPr txBox="1"/>
          <p:nvPr/>
        </p:nvSpPr>
        <p:spPr>
          <a:xfrm>
            <a:off x="1004711" y="126107"/>
            <a:ext cx="9572978" cy="584775"/>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Giới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1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hình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mẫu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B7BC1A32-CD95-410B-A809-8A0A27126ACE}"/>
              </a:ext>
            </a:extLst>
          </p:cNvPr>
          <p:cNvPicPr>
            <a:picLocks noChangeAspect="1"/>
          </p:cNvPicPr>
          <p:nvPr/>
        </p:nvPicPr>
        <p:blipFill>
          <a:blip r:embed="rId2"/>
          <a:stretch>
            <a:fillRect/>
          </a:stretch>
        </p:blipFill>
        <p:spPr>
          <a:xfrm>
            <a:off x="2844800" y="1510029"/>
            <a:ext cx="6953955" cy="3987659"/>
          </a:xfrm>
          <a:prstGeom prst="rect">
            <a:avLst/>
          </a:prstGeom>
        </p:spPr>
      </p:pic>
    </p:spTree>
    <p:extLst>
      <p:ext uri="{BB962C8B-B14F-4D97-AF65-F5344CB8AC3E}">
        <p14:creationId xmlns:p14="http://schemas.microsoft.com/office/powerpoint/2010/main" val="143944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49D155-92AA-4B11-ABE9-CF484DC35522}"/>
              </a:ext>
            </a:extLst>
          </p:cNvPr>
          <p:cNvGraphicFramePr>
            <a:graphicFrameLocks noGrp="1"/>
          </p:cNvGraphicFramePr>
          <p:nvPr>
            <p:extLst>
              <p:ext uri="{D42A27DB-BD31-4B8C-83A1-F6EECF244321}">
                <p14:modId xmlns:p14="http://schemas.microsoft.com/office/powerpoint/2010/main" val="1896409189"/>
              </p:ext>
            </p:extLst>
          </p:nvPr>
        </p:nvGraphicFramePr>
        <p:xfrm>
          <a:off x="798945" y="643466"/>
          <a:ext cx="10594110" cy="5571070"/>
        </p:xfrm>
        <a:graphic>
          <a:graphicData uri="http://schemas.openxmlformats.org/drawingml/2006/table">
            <a:tbl>
              <a:tblPr>
                <a:tableStyleId>{284E427A-3D55-4303-BF80-6455036E1DE7}</a:tableStyleId>
              </a:tblPr>
              <a:tblGrid>
                <a:gridCol w="5066323">
                  <a:extLst>
                    <a:ext uri="{9D8B030D-6E8A-4147-A177-3AD203B41FA5}">
                      <a16:colId xmlns:a16="http://schemas.microsoft.com/office/drawing/2014/main" val="4027742681"/>
                    </a:ext>
                  </a:extLst>
                </a:gridCol>
                <a:gridCol w="5527787">
                  <a:extLst>
                    <a:ext uri="{9D8B030D-6E8A-4147-A177-3AD203B41FA5}">
                      <a16:colId xmlns:a16="http://schemas.microsoft.com/office/drawing/2014/main" val="3628480543"/>
                    </a:ext>
                  </a:extLst>
                </a:gridCol>
              </a:tblGrid>
              <a:tr h="557107">
                <a:tc>
                  <a:txBody>
                    <a:bodyPr/>
                    <a:lstStyle/>
                    <a:p>
                      <a:pPr algn="ctr" fontAlgn="t"/>
                      <a:r>
                        <a:rPr lang="vi-VN" sz="28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Đồ chơi</a:t>
                      </a:r>
                      <a:endPar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ctr" fontAlgn="t"/>
                      <a:r>
                        <a:rPr lang="en-US" sz="2800" b="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Đặc điểm</a:t>
                      </a:r>
                      <a:endPar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a16="http://schemas.microsoft.com/office/drawing/2014/main" val="132868768"/>
                  </a:ext>
                </a:extLst>
              </a:tr>
              <a:tr h="557107">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quả bóng</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xanh pha trắng</a:t>
                      </a:r>
                    </a:p>
                  </a:txBody>
                  <a:tcPr marL="47502" marR="47502" marT="47502" marB="47502"/>
                </a:tc>
                <a:extLst>
                  <a:ext uri="{0D108BD9-81ED-4DB2-BD59-A6C34878D82A}">
                    <a16:rowId xmlns:a16="http://schemas.microsoft.com/office/drawing/2014/main" val="3978308413"/>
                  </a:ext>
                </a:extLst>
              </a:tr>
              <a:tr h="557107">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Con diều</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đỏ pha vàng </a:t>
                      </a:r>
                    </a:p>
                  </a:txBody>
                  <a:tcPr marL="47502" marR="47502" marT="47502" marB="47502"/>
                </a:tc>
                <a:extLst>
                  <a:ext uri="{0D108BD9-81ED-4DB2-BD59-A6C34878D82A}">
                    <a16:rowId xmlns:a16="http://schemas.microsoft.com/office/drawing/2014/main" val="3479132057"/>
                  </a:ext>
                </a:extLst>
              </a:tr>
              <a:tr h="557107">
                <a:tc>
                  <a:txBody>
                    <a:bodyPr/>
                    <a:lstStyle/>
                    <a:p>
                      <a:pPr algn="ctr"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Đèn</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sao</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ctr" fontAlgn="t"/>
                      <a:r>
                        <a:rPr lang="pt-BR"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đỏ pha xanh lá cây</a:t>
                      </a:r>
                    </a:p>
                  </a:txBody>
                  <a:tcPr marL="47502" marR="47502" marT="47502" marB="47502"/>
                </a:tc>
                <a:extLst>
                  <a:ext uri="{0D108BD9-81ED-4DB2-BD59-A6C34878D82A}">
                    <a16:rowId xmlns:a16="http://schemas.microsoft.com/office/drawing/2014/main" val="1274981149"/>
                  </a:ext>
                </a:extLst>
              </a:tr>
              <a:tr h="557107">
                <a:tc>
                  <a:txBody>
                    <a:bodyPr/>
                    <a:lstStyle/>
                    <a:p>
                      <a:pPr algn="ctr"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chong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chóng</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4 màu sắc pha trộn</a:t>
                      </a:r>
                    </a:p>
                  </a:txBody>
                  <a:tcPr marL="47502" marR="47502" marT="47502" marB="47502"/>
                </a:tc>
                <a:extLst>
                  <a:ext uri="{0D108BD9-81ED-4DB2-BD59-A6C34878D82A}">
                    <a16:rowId xmlns:a16="http://schemas.microsoft.com/office/drawing/2014/main" val="757310827"/>
                  </a:ext>
                </a:extLst>
              </a:tr>
              <a:tr h="557107">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gấu bông</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rắng pha vàng</a:t>
                      </a:r>
                    </a:p>
                  </a:txBody>
                  <a:tcPr marL="47502" marR="47502" marT="47502" marB="47502"/>
                </a:tc>
                <a:extLst>
                  <a:ext uri="{0D108BD9-81ED-4DB2-BD59-A6C34878D82A}">
                    <a16:rowId xmlns:a16="http://schemas.microsoft.com/office/drawing/2014/main" val="1336806195"/>
                  </a:ext>
                </a:extLst>
              </a:tr>
              <a:tr h="557107">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búp bê</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hồng pha trắng</a:t>
                      </a:r>
                    </a:p>
                  </a:txBody>
                  <a:tcPr marL="47502" marR="47502" marT="47502" marB="47502"/>
                </a:tc>
                <a:extLst>
                  <a:ext uri="{0D108BD9-81ED-4DB2-BD59-A6C34878D82A}">
                    <a16:rowId xmlns:a16="http://schemas.microsoft.com/office/drawing/2014/main" val="4227065397"/>
                  </a:ext>
                </a:extLst>
              </a:tr>
              <a:tr h="557107">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 tô</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vàng pha xanh ngọc</a:t>
                      </a:r>
                    </a:p>
                  </a:txBody>
                  <a:tcPr marL="47502" marR="47502" marT="47502" marB="47502"/>
                </a:tc>
                <a:extLst>
                  <a:ext uri="{0D108BD9-81ED-4DB2-BD59-A6C34878D82A}">
                    <a16:rowId xmlns:a16="http://schemas.microsoft.com/office/drawing/2014/main" val="1805847418"/>
                  </a:ext>
                </a:extLst>
              </a:tr>
              <a:tr h="557107">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máy bay</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xanh lá</a:t>
                      </a:r>
                    </a:p>
                  </a:txBody>
                  <a:tcPr marL="47502" marR="47502" marT="47502" marB="47502"/>
                </a:tc>
                <a:extLst>
                  <a:ext uri="{0D108BD9-81ED-4DB2-BD59-A6C34878D82A}">
                    <a16:rowId xmlns:a16="http://schemas.microsoft.com/office/drawing/2014/main" val="2359473560"/>
                  </a:ext>
                </a:extLst>
              </a:tr>
              <a:tr h="557107">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mặt nạ</a:t>
                      </a:r>
                    </a:p>
                  </a:txBody>
                  <a:tcPr marL="47502" marR="47502" marT="47502" marB="47502"/>
                </a:tc>
                <a:tc>
                  <a:txBody>
                    <a:bodyPr/>
                    <a:lstStyle/>
                    <a:p>
                      <a:pPr algn="ctr" fontAlgn="t"/>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xanh dương</a:t>
                      </a:r>
                    </a:p>
                  </a:txBody>
                  <a:tcPr marL="47502" marR="47502" marT="47502" marB="47502"/>
                </a:tc>
                <a:extLst>
                  <a:ext uri="{0D108BD9-81ED-4DB2-BD59-A6C34878D82A}">
                    <a16:rowId xmlns:a16="http://schemas.microsoft.com/office/drawing/2014/main" val="1510721850"/>
                  </a:ext>
                </a:extLst>
              </a:tr>
            </a:tbl>
          </a:graphicData>
        </a:graphic>
      </p:graphicFrame>
    </p:spTree>
    <p:extLst>
      <p:ext uri="{BB962C8B-B14F-4D97-AF65-F5344CB8AC3E}">
        <p14:creationId xmlns:p14="http://schemas.microsoft.com/office/powerpoint/2010/main" val="28114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9F3E92-0227-4124-ACDE-3CACE15EE2EA}"/>
              </a:ext>
            </a:extLst>
          </p:cNvPr>
          <p:cNvSpPr txBox="1"/>
          <p:nvPr/>
        </p:nvSpPr>
        <p:spPr>
          <a:xfrm>
            <a:off x="866898" y="498763"/>
            <a:ext cx="8942120" cy="523220"/>
          </a:xfrm>
          <a:prstGeom prst="rect">
            <a:avLst/>
          </a:prstGeom>
          <a:noFill/>
        </p:spPr>
        <p:txBody>
          <a:bodyPr wrap="square" rtlCol="0">
            <a:spAutoFit/>
          </a:bodyPr>
          <a:lstStyle/>
          <a:p>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Cần</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đặt</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phẩy</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vị</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trí</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714428F-99E1-40CE-A283-9CF3C5B0560D}"/>
              </a:ext>
            </a:extLst>
          </p:cNvPr>
          <p:cNvPicPr>
            <a:picLocks noChangeAspect="1"/>
          </p:cNvPicPr>
          <p:nvPr/>
        </p:nvPicPr>
        <p:blipFill>
          <a:blip r:embed="rId3"/>
          <a:stretch>
            <a:fillRect/>
          </a:stretch>
        </p:blipFill>
        <p:spPr>
          <a:xfrm>
            <a:off x="953729" y="1312966"/>
            <a:ext cx="8242968" cy="1714500"/>
          </a:xfrm>
          <a:prstGeom prst="rect">
            <a:avLst/>
          </a:prstGeom>
        </p:spPr>
      </p:pic>
      <p:sp>
        <p:nvSpPr>
          <p:cNvPr id="4" name="TextBox 3">
            <a:extLst>
              <a:ext uri="{FF2B5EF4-FFF2-40B4-BE49-F238E27FC236}">
                <a16:creationId xmlns:a16="http://schemas.microsoft.com/office/drawing/2014/main" id="{7BB97C25-A9F4-4EAF-9947-50BB4B3B1F1C}"/>
              </a:ext>
            </a:extLst>
          </p:cNvPr>
          <p:cNvSpPr txBox="1"/>
          <p:nvPr/>
        </p:nvSpPr>
        <p:spPr>
          <a:xfrm>
            <a:off x="453944" y="3517289"/>
            <a:ext cx="10450286" cy="584775"/>
          </a:xfrm>
          <a:prstGeom prst="rect">
            <a:avLst/>
          </a:prstGeom>
          <a:noFill/>
        </p:spPr>
        <p:txBody>
          <a:bodyPr wrap="square" rtlCol="0">
            <a:spAutoFit/>
          </a:bodyPr>
          <a:lstStyle/>
          <a:p>
            <a:pPr algn="l"/>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Tại</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dùng</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phẩy</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7BB97C25-A9F4-4EAF-9947-50BB4B3B1F1C}"/>
              </a:ext>
            </a:extLst>
          </p:cNvPr>
          <p:cNvSpPr txBox="1"/>
          <p:nvPr/>
        </p:nvSpPr>
        <p:spPr>
          <a:xfrm>
            <a:off x="453944" y="4299499"/>
            <a:ext cx="10450286" cy="1569660"/>
          </a:xfrm>
          <a:prstGeom prst="rect">
            <a:avLst/>
          </a:prstGeom>
          <a:noFill/>
        </p:spPr>
        <p:txBody>
          <a:bodyPr wrap="square" rtlCol="0">
            <a:spAutoFit/>
          </a:bodyPr>
          <a:lstStyle/>
          <a:p>
            <a:pPr algn="l"/>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phẩy</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ngăn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2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mềm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mại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dễ</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thương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hai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chức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năng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đặc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đồ</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chơi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9420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97C25-A9F4-4EAF-9947-50BB4B3B1F1C}"/>
              </a:ext>
            </a:extLst>
          </p:cNvPr>
          <p:cNvSpPr txBox="1"/>
          <p:nvPr/>
        </p:nvSpPr>
        <p:spPr>
          <a:xfrm>
            <a:off x="542434" y="1786811"/>
            <a:ext cx="10450286" cy="3416320"/>
          </a:xfrm>
          <a:prstGeom prst="rect">
            <a:avLst/>
          </a:prstGeom>
          <a:noFill/>
        </p:spPr>
        <p:txBody>
          <a:bodyPr wrap="square" rtlCol="0">
            <a:spAutoFit/>
          </a:bodyPr>
          <a:lstStyle/>
          <a:p>
            <a:pPr marL="742950" indent="-742950" algn="l">
              <a:buAutoNum type="alphaLcPeriod"/>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thích đồ chơi ô tô, máy bay</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marL="742950" indent="-742950" algn="l">
              <a:buAutoNum type="alphaLcPeriod"/>
            </a:pPr>
            <a:endPar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Bố dạy em làm đèn ông sao</a:t>
            </a: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diều giấy</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Các bạn đá bóng</a:t>
            </a: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đá cầu</a:t>
            </a: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nhảy dây trên sân </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trường</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2635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1592-40D3-4F68-B8C0-7B2396E5707A}"/>
              </a:ext>
            </a:extLst>
          </p:cNvPr>
          <p:cNvSpPr txBox="1"/>
          <p:nvPr/>
        </p:nvSpPr>
        <p:spPr>
          <a:xfrm>
            <a:off x="717534" y="777595"/>
            <a:ext cx="9260328" cy="523220"/>
          </a:xfrm>
          <a:prstGeom prst="rect">
            <a:avLst/>
          </a:prstGeom>
          <a:noFill/>
        </p:spPr>
        <p:txBody>
          <a:bodyPr wrap="square" rtlCol="0">
            <a:spAutoFit/>
          </a:bodyPr>
          <a:lstStyle/>
          <a:p>
            <a:pPr lvl="0"/>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đặt</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phẩy</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trí</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in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nghiêng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23C6CC35-F6D8-464D-B65A-8AE2C20078AC}"/>
              </a:ext>
            </a:extLst>
          </p:cNvPr>
          <p:cNvSpPr/>
          <p:nvPr/>
        </p:nvSpPr>
        <p:spPr>
          <a:xfrm>
            <a:off x="441788" y="2294753"/>
            <a:ext cx="9811819" cy="3785652"/>
          </a:xfrm>
          <a:prstGeom prst="rect">
            <a:avLst/>
          </a:prstGeom>
        </p:spPr>
        <p:txBody>
          <a:bodyPr wrap="square">
            <a:spAutoFit/>
          </a:bodyPr>
          <a:lstStyle/>
          <a:p>
            <a:r>
              <a:rPr lang="vi-VN" dirty="0">
                <a:solidFill>
                  <a:srgbClr val="000000"/>
                </a:solidFill>
                <a:latin typeface="Open Sans"/>
              </a:rPr>
              <a:t>. </a:t>
            </a:r>
            <a:r>
              <a:rPr lang="en-US" dirty="0">
                <a:solidFill>
                  <a:srgbClr val="000000"/>
                </a:solidFill>
                <a:latin typeface="Open Sans"/>
              </a:rPr>
              <a:t>             </a:t>
            </a:r>
            <a:r>
              <a:rPr lang="vi-VN" sz="4000" dirty="0">
                <a:solidFill>
                  <a:srgbClr val="000000"/>
                </a:solidFill>
                <a:latin typeface="Times New Roman" panose="02020603050405020304" pitchFamily="18" charset="0"/>
                <a:cs typeface="Times New Roman" panose="02020603050405020304" pitchFamily="18" charset="0"/>
              </a:rPr>
              <a:t>Buổi tối Phương cất sách vở ngồi vào bàn đọc truyện. Chẳng mấy chốc đã đến giờ đi ngủ. Phương chưa kịp dọn bộ đồ hàng đang chơi dở chưa kịp xem bộ cá ngựa bố mới mua cho. Phương bảo mẹ: “Hay con vặn lại đồng hồ mẹ nhé!”.</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8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450EA4-3E90-43D1-80A8-4B7550FC0D2C}"/>
              </a:ext>
            </a:extLst>
          </p:cNvPr>
          <p:cNvSpPr/>
          <p:nvPr/>
        </p:nvSpPr>
        <p:spPr>
          <a:xfrm>
            <a:off x="318499" y="1695237"/>
            <a:ext cx="9739900" cy="4401205"/>
          </a:xfrm>
          <a:prstGeom prst="rect">
            <a:avLst/>
          </a:prstGeom>
        </p:spPr>
        <p:txBody>
          <a:bodyPr wrap="square">
            <a:spAutoFit/>
          </a:bodyPr>
          <a:lstStyle/>
          <a:p>
            <a:r>
              <a:rPr lang="en-US" sz="4000"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en-US" sz="4000" u="sng" dirty="0" err="1">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Trả</a:t>
            </a:r>
            <a:r>
              <a:rPr lang="en-US" sz="4000" u="sng"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en-US" sz="4000" u="sng" dirty="0" err="1">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lời</a:t>
            </a:r>
            <a:endParaRPr lang="en-US" sz="4000" u="sng"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endParaRPr>
          </a:p>
          <a:p>
            <a:r>
              <a:rPr lang="vi-VN" sz="4000"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d. </a:t>
            </a:r>
            <a:r>
              <a:rPr lang="en-US" sz="4000"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vi-VN" sz="4000"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Buổi tối, Phương cất sách vở</a:t>
            </a:r>
            <a:r>
              <a:rPr lang="vi-VN" sz="4000" b="1"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vi-VN" sz="4000"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ngồi vào bàn đọc truyện. Chẳng mấy chốc, đã đến giờ đi ngủ. Phương chưa kịp dọn bộ đồ hàng đang chơi dở, chưa kịp xem bộ cá ngựa bố mới mua cho. Phương bảo mẹ: “Hay con vặn lại đồng hồ mẹ nhé!”.</a:t>
            </a:r>
            <a:endParaRPr lang="en-US" sz="4000" dirty="0">
              <a:latin typeface="Times New Roman" panose="02020603050405020304" pitchFamily="18"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116713445"/>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249</Words>
  <Application>Microsoft Office PowerPoint</Application>
  <PresentationFormat>Widescreen</PresentationFormat>
  <Paragraphs>43</Paragraphs>
  <Slides>9</Slides>
  <Notes>5</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9</vt:i4>
      </vt:variant>
    </vt:vector>
  </HeadingPairs>
  <TitlesOfParts>
    <vt:vector size="31" baseType="lpstr">
      <vt:lpstr>Microsoft YaHei</vt:lpstr>
      <vt:lpstr>MS Gothic</vt:lpstr>
      <vt:lpstr>SimSun</vt:lpstr>
      <vt:lpstr>Arial</vt:lpstr>
      <vt:lpstr>Arial Rounded MT Bold</vt:lpstr>
      <vt:lpstr>Arial-Rounded</vt:lpstr>
      <vt:lpstr>Calibri</vt:lpstr>
      <vt:lpstr>Calibri Light</vt:lpstr>
      <vt:lpstr>等线</vt:lpstr>
      <vt:lpstr>Montserrat</vt:lpstr>
      <vt:lpstr>Montserrat Medium</vt:lpstr>
      <vt:lpstr>Nunito</vt:lpstr>
      <vt:lpstr>Nunito SemiBold</vt:lpstr>
      <vt:lpstr>Open Sans</vt:lpstr>
      <vt:lpstr>Roboto</vt:lpstr>
      <vt:lpstr>Times New Roman</vt:lpstr>
      <vt:lpstr>Trebuchet MS</vt:lpstr>
      <vt:lpstr>Wingdings</vt:lpstr>
      <vt:lpstr>Wingdings 3</vt:lpstr>
      <vt:lpstr>7_Office Theme</vt:lpstr>
      <vt:lpstr>1_Facet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MAIHUNG</cp:lastModifiedBy>
  <cp:revision>84</cp:revision>
  <dcterms:created xsi:type="dcterms:W3CDTF">2021-05-27T02:02:39Z</dcterms:created>
  <dcterms:modified xsi:type="dcterms:W3CDTF">2025-04-07T08:01:09Z</dcterms:modified>
</cp:coreProperties>
</file>