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841" r:id="rId2"/>
    <p:sldMasterId id="2147483898" r:id="rId3"/>
  </p:sldMasterIdLst>
  <p:notesMasterIdLst>
    <p:notesMasterId r:id="rId9"/>
  </p:notesMasterIdLst>
  <p:sldIdLst>
    <p:sldId id="265" r:id="rId4"/>
    <p:sldId id="368" r:id="rId5"/>
    <p:sldId id="332" r:id="rId6"/>
    <p:sldId id="343" r:id="rId7"/>
    <p:sldId id="34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3" d="100"/>
          <a:sy n="93"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7615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4/7/2025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4/7/2025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10839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918"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endParaRPr kumimoji="0" lang="en-US" sz="480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24</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91058" y="1412875"/>
            <a:ext cx="3610099"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2628"/>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5</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14879687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30953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2517569" y="1650670"/>
            <a:ext cx="7125195" cy="1200329"/>
          </a:xfrm>
          <a:prstGeom prst="rect">
            <a:avLst/>
          </a:prstGeom>
          <a:noFill/>
        </p:spPr>
        <p:txBody>
          <a:bodyPr wrap="square" rtlCol="0">
            <a:spAutoFit/>
          </a:bodyPr>
          <a:lstStyle/>
          <a:p>
            <a:pPr algn="ct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Kể tên những đồ chơi của em. Em thích đồ chơi nào nhất? Vì sao?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1603165" y="117995"/>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28E84E7E-4B8D-42AC-A3B9-B64F68E24C15}"/>
              </a:ext>
            </a:extLst>
          </p:cNvPr>
          <p:cNvSpPr/>
          <p:nvPr/>
        </p:nvSpPr>
        <p:spPr>
          <a:xfrm>
            <a:off x="1323848" y="4296698"/>
            <a:ext cx="9334501" cy="2100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1254335" y="702770"/>
            <a:ext cx="9334500" cy="3362325"/>
          </a:xfrm>
          <a:prstGeom prst="rect">
            <a:avLst/>
          </a:prstGeom>
        </p:spPr>
      </p:pic>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136</Words>
  <Application>Microsoft Office PowerPoint</Application>
  <PresentationFormat>Widescreen</PresentationFormat>
  <Paragraphs>9</Paragraphs>
  <Slides>5</Slides>
  <Notes>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vt:i4>
      </vt:variant>
    </vt:vector>
  </HeadingPairs>
  <TitlesOfParts>
    <vt:vector size="24" baseType="lpstr">
      <vt:lpstr>Microsoft YaHei</vt:lpstr>
      <vt:lpstr>SimSun</vt:lpstr>
      <vt:lpstr>Arial</vt:lpstr>
      <vt:lpstr>Arial Rounded MT Bold</vt:lpstr>
      <vt:lpstr>Arial-Rounded</vt:lpstr>
      <vt:lpstr>Calibri</vt:lpstr>
      <vt:lpstr>Calibri Light</vt:lpstr>
      <vt:lpstr>等线</vt:lpstr>
      <vt:lpstr>Montserrat</vt:lpstr>
      <vt:lpstr>Montserrat Medium</vt:lpstr>
      <vt:lpstr>Nunito</vt:lpstr>
      <vt:lpstr>Nunito SemiBold</vt:lpstr>
      <vt:lpstr>Roboto</vt:lpstr>
      <vt:lpstr>Times New Roman</vt:lpstr>
      <vt:lpstr>Trebuchet MS</vt:lpstr>
      <vt:lpstr>Wingdings 3</vt:lpstr>
      <vt:lpstr>7_Office Theme</vt:lpstr>
      <vt:lpstr>1_Facet</vt:lpstr>
      <vt:lpstr>Facet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MAIHUNG</cp:lastModifiedBy>
  <cp:revision>84</cp:revision>
  <dcterms:created xsi:type="dcterms:W3CDTF">2021-05-27T02:02:39Z</dcterms:created>
  <dcterms:modified xsi:type="dcterms:W3CDTF">2025-04-07T08:01:55Z</dcterms:modified>
</cp:coreProperties>
</file>