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841" r:id="rId2"/>
    <p:sldMasterId id="2147483898" r:id="rId3"/>
  </p:sldMasterIdLst>
  <p:notesMasterIdLst>
    <p:notesMasterId r:id="rId9"/>
  </p:notesMasterIdLst>
  <p:sldIdLst>
    <p:sldId id="265" r:id="rId4"/>
    <p:sldId id="335" r:id="rId5"/>
    <p:sldId id="336" r:id="rId6"/>
    <p:sldId id="345" r:id="rId7"/>
    <p:sldId id="34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1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7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091058" y="1412875"/>
            <a:ext cx="361009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7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1773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6CC212-4BDA-4692-B8D7-40BD9FD66315}"/>
              </a:ext>
            </a:extLst>
          </p:cNvPr>
          <p:cNvSpPr txBox="1"/>
          <p:nvPr/>
        </p:nvSpPr>
        <p:spPr>
          <a:xfrm>
            <a:off x="748145" y="368135"/>
            <a:ext cx="9595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D7445-5A20-4190-B54D-B2D1C6F92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30" y="1864427"/>
            <a:ext cx="4215740" cy="477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23633-4568-467A-98C9-8FDE78625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031" y="1864427"/>
            <a:ext cx="3864863" cy="47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78DD9-E54A-4935-B35B-9F692A88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043" y="752907"/>
            <a:ext cx="85439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32</Words>
  <Application>Microsoft Office PowerPoint</Application>
  <PresentationFormat>Widescreen</PresentationFormat>
  <Paragraphs>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Wingdings 3</vt:lpstr>
      <vt:lpstr>7_Office Theme</vt:lpstr>
      <vt:lpstr>1_Facet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84</cp:revision>
  <dcterms:created xsi:type="dcterms:W3CDTF">2021-05-27T02:02:39Z</dcterms:created>
  <dcterms:modified xsi:type="dcterms:W3CDTF">2025-04-07T08:02:35Z</dcterms:modified>
</cp:coreProperties>
</file>