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42C32-E3C1-4FCF-9AD0-3ACDE0C3664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2C3BF-5C1B-4861-9EAD-BAFEA6339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7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1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6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7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9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3804" y="2054662"/>
            <a:ext cx="58961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</a:rPr>
              <a:t>KHỞI ĐỘNG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SVN-Greto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164431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164431" y="1508581"/>
            <a:ext cx="100013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264444" y="1628775"/>
            <a:ext cx="107870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182737" y="3170658"/>
            <a:ext cx="1114425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191332" y="4695754"/>
            <a:ext cx="2178005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082725" y="4566035"/>
            <a:ext cx="100013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199141" y="-76199"/>
            <a:ext cx="843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6"/>
            <a:ext cx="3263297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452437" y="396876"/>
            <a:ext cx="1142524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42398" y="-125095"/>
            <a:ext cx="1347311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7523286" y="4756299"/>
            <a:ext cx="1797368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7626" y="1993082"/>
            <a:ext cx="1581764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457270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2568891" y="716099"/>
            <a:ext cx="601492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717484" y="-76201"/>
            <a:ext cx="5401665" cy="6910708"/>
            <a:chOff x="3722792" y="-1095417"/>
            <a:chExt cx="3980615" cy="6910652"/>
          </a:xfrm>
        </p:grpSpPr>
        <p:grpSp>
          <p:nvGrpSpPr>
            <p:cNvPr id="42" name="Group 41"/>
            <p:cNvGrpSpPr/>
            <p:nvPr/>
          </p:nvGrpSpPr>
          <p:grpSpPr>
            <a:xfrm>
              <a:off x="3722792" y="-1095417"/>
              <a:ext cx="3980615" cy="6910652"/>
              <a:chOff x="130501" y="135689"/>
              <a:chExt cx="2196168" cy="6295243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30501" y="13568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Hexagon 5"/>
              <p:cNvSpPr/>
              <p:nvPr/>
            </p:nvSpPr>
            <p:spPr>
              <a:xfrm>
                <a:off x="187428" y="2178186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217650" y="4321913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882526" y="-362085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10"/>
            <p:cNvCxnSpPr/>
            <p:nvPr/>
          </p:nvCxnSpPr>
          <p:spPr>
            <a:xfrm>
              <a:off x="5055836" y="4094672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10"/>
            <p:cNvCxnSpPr/>
            <p:nvPr/>
          </p:nvCxnSpPr>
          <p:spPr>
            <a:xfrm>
              <a:off x="5116842" y="2028350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0505" y="109220"/>
            <a:ext cx="680085" cy="848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7938" y="9525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3076" y="533400"/>
            <a:ext cx="47692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48251" y="2523232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muội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61138" y="2961382"/>
            <a:ext cx="51331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hùm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87483" y="4648200"/>
            <a:ext cx="1813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16943" y="5086350"/>
            <a:ext cx="49840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74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5" grpId="0"/>
      <p:bldP spid="36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1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064183" y="6135786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3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7064183" y="6168828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23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1" y="1222950"/>
            <a:ext cx="7467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Trả lời câu hỏi</a:t>
            </a:r>
            <a:endParaRPr kumimoji="0" lang="en-US" sz="13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8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0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2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2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92223" y="5764084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Na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1903938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33400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15640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406401" y="5764084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Na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167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0" grpId="0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0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2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2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92223" y="5764084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đưa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1889760" y="-144661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2" y="563225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2" y="1761243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92223" y="5771823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757060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0" grpId="0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0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2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2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251991" y="563225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kỳ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xảy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1903938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63225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15640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266169" y="533400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kỳ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xảy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98580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0" grpId="0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0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2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2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66824" y="3505200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Theo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1903938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63225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15640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66822" y="3505200"/>
            <a:ext cx="8396176" cy="940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Theo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212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0" grpId="0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1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3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7010400" y="6157617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935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990600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tập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theo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văn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bản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đọc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7037"/>
            <a:ext cx="9144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9DCF9-1E5D-498E-99F6-14F376B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600200"/>
            <a:ext cx="6029325" cy="1762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46E305-53A2-4F4E-8AD8-593AE104C426}"/>
              </a:ext>
            </a:extLst>
          </p:cNvPr>
          <p:cNvSpPr/>
          <p:nvPr/>
        </p:nvSpPr>
        <p:spPr>
          <a:xfrm>
            <a:off x="1983527" y="4715540"/>
            <a:ext cx="2033477" cy="83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9368F0-73D2-4CD4-9C8B-2ADE9295014E}"/>
              </a:ext>
            </a:extLst>
          </p:cNvPr>
          <p:cNvSpPr/>
          <p:nvPr/>
        </p:nvSpPr>
        <p:spPr>
          <a:xfrm>
            <a:off x="5167979" y="4715540"/>
            <a:ext cx="2033477" cy="83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2" t="20312" r="29722" b="14453"/>
          <a:stretch/>
        </p:blipFill>
        <p:spPr bwMode="auto">
          <a:xfrm>
            <a:off x="14288" y="-9525"/>
            <a:ext cx="9129712" cy="691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81100" y="47625"/>
            <a:ext cx="6353175" cy="1219200"/>
            <a:chOff x="1181100" y="47625"/>
            <a:chExt cx="6353175" cy="1219200"/>
          </a:xfrm>
        </p:grpSpPr>
        <p:sp>
          <p:nvSpPr>
            <p:cNvPr id="4" name="Rectangle 3"/>
            <p:cNvSpPr/>
            <p:nvPr/>
          </p:nvSpPr>
          <p:spPr>
            <a:xfrm>
              <a:off x="1181100" y="5810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14500" y="2381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76500" y="476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83744" y="476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31444" y="57150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0477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96000" y="3905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48300" y="2381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38875" y="581025"/>
              <a:ext cx="1295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6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3329" y="992833"/>
            <a:ext cx="548419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Trò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 </a:t>
            </a:r>
            <a:r>
              <a:rPr lang="en-US" sz="6600" dirty="0" err="1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chơi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:</a:t>
            </a:r>
          </a:p>
          <a:p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“</a:t>
            </a:r>
            <a:r>
              <a:rPr lang="en-US" sz="6600" dirty="0" err="1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Tiếp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 </a:t>
            </a:r>
            <a:r>
              <a:rPr lang="en-US" sz="6600" dirty="0" err="1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sức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VN-Gretoon" pitchFamily="18" charset="0"/>
              </a:rPr>
              <a:t>”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SVN-Gretoon" pitchFamily="18" charset="0"/>
            </a:endParaRPr>
          </a:p>
        </p:txBody>
      </p:sp>
      <p:pic>
        <p:nvPicPr>
          <p:cNvPr id="6" name="ĐẾM NGƯỢC 1 PHÚT 30 GIÂY - BÓNG SỐ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392" y="228183"/>
            <a:ext cx="1761808" cy="9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7037"/>
            <a:ext cx="9144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9DCF9-1E5D-498E-99F6-14F376B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600200"/>
            <a:ext cx="6029325" cy="1762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46E305-53A2-4F4E-8AD8-593AE104C426}"/>
              </a:ext>
            </a:extLst>
          </p:cNvPr>
          <p:cNvSpPr/>
          <p:nvPr/>
        </p:nvSpPr>
        <p:spPr>
          <a:xfrm>
            <a:off x="1983527" y="4715540"/>
            <a:ext cx="2033477" cy="83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9368F0-73D2-4CD4-9C8B-2ADE9295014E}"/>
              </a:ext>
            </a:extLst>
          </p:cNvPr>
          <p:cNvSpPr/>
          <p:nvPr/>
        </p:nvSpPr>
        <p:spPr>
          <a:xfrm>
            <a:off x="5167979" y="4715540"/>
            <a:ext cx="2033477" cy="83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A36ED6-2DC7-488C-8F86-FB693F0DDB89}"/>
              </a:ext>
            </a:extLst>
          </p:cNvPr>
          <p:cNvCxnSpPr>
            <a:endCxn id="9" idx="0"/>
          </p:cNvCxnSpPr>
          <p:nvPr/>
        </p:nvCxnSpPr>
        <p:spPr>
          <a:xfrm>
            <a:off x="2629454" y="2231397"/>
            <a:ext cx="3555263" cy="2484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041B6A-32C4-4E47-AB56-F917D50E9E50}"/>
              </a:ext>
            </a:extLst>
          </p:cNvPr>
          <p:cNvCxnSpPr>
            <a:endCxn id="9" idx="0"/>
          </p:cNvCxnSpPr>
          <p:nvPr/>
        </p:nvCxnSpPr>
        <p:spPr>
          <a:xfrm>
            <a:off x="4160543" y="2231397"/>
            <a:ext cx="2024174" cy="2484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11696C-AC95-4220-BA71-91FC9DD2A297}"/>
              </a:ext>
            </a:extLst>
          </p:cNvPr>
          <p:cNvCxnSpPr>
            <a:endCxn id="8" idx="0"/>
          </p:cNvCxnSpPr>
          <p:nvPr/>
        </p:nvCxnSpPr>
        <p:spPr>
          <a:xfrm flipH="1">
            <a:off x="3000266" y="2348356"/>
            <a:ext cx="2324543" cy="23671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68FF6B-5703-4473-95E1-2D26C6EA0A84}"/>
              </a:ext>
            </a:extLst>
          </p:cNvPr>
          <p:cNvCxnSpPr>
            <a:endCxn id="8" idx="0"/>
          </p:cNvCxnSpPr>
          <p:nvPr/>
        </p:nvCxnSpPr>
        <p:spPr>
          <a:xfrm flipH="1">
            <a:off x="3000265" y="2348356"/>
            <a:ext cx="3887529" cy="23671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E96241-3C74-4015-B893-93631F3C4695}"/>
              </a:ext>
            </a:extLst>
          </p:cNvPr>
          <p:cNvCxnSpPr>
            <a:endCxn id="9" idx="0"/>
          </p:cNvCxnSpPr>
          <p:nvPr/>
        </p:nvCxnSpPr>
        <p:spPr>
          <a:xfrm>
            <a:off x="3000265" y="3145798"/>
            <a:ext cx="3184453" cy="1569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3AA3AA-7ADF-4E67-ACBB-6E08B200D6C4}"/>
              </a:ext>
            </a:extLst>
          </p:cNvPr>
          <p:cNvCxnSpPr>
            <a:endCxn id="8" idx="0"/>
          </p:cNvCxnSpPr>
          <p:nvPr/>
        </p:nvCxnSpPr>
        <p:spPr>
          <a:xfrm flipH="1">
            <a:off x="3000265" y="3145798"/>
            <a:ext cx="1335715" cy="1569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E3D540-BCC5-4FE3-AA67-B6DA01ACD047}"/>
              </a:ext>
            </a:extLst>
          </p:cNvPr>
          <p:cNvCxnSpPr>
            <a:endCxn id="9" idx="0"/>
          </p:cNvCxnSpPr>
          <p:nvPr/>
        </p:nvCxnSpPr>
        <p:spPr>
          <a:xfrm>
            <a:off x="5739478" y="3145798"/>
            <a:ext cx="445239" cy="1569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B8806D-1C4E-4117-8031-F51A69189D8D}"/>
              </a:ext>
            </a:extLst>
          </p:cNvPr>
          <p:cNvCxnSpPr>
            <a:endCxn id="8" idx="0"/>
          </p:cNvCxnSpPr>
          <p:nvPr/>
        </p:nvCxnSpPr>
        <p:spPr>
          <a:xfrm flipH="1">
            <a:off x="3000265" y="3145798"/>
            <a:ext cx="3807785" cy="1569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06018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9200"/>
            <a:ext cx="9372600" cy="1143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Na.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9075" y="2895600"/>
            <a:ext cx="8686800" cy="163082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20594" y="-1143000"/>
            <a:ext cx="6858000" cy="9144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206543" y="2197893"/>
            <a:ext cx="3999032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9145882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286098" y="3429001"/>
            <a:ext cx="1697471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6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57151" y="-14642"/>
            <a:ext cx="931545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57149" y="-14642"/>
            <a:ext cx="931544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" y="2138459"/>
            <a:ext cx="9258299" cy="1572440"/>
            <a:chOff x="1021645" y="2277584"/>
            <a:chExt cx="6674556" cy="1609889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441769"/>
              <a:ext cx="5121462" cy="1445704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tỷ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muội</a:t>
              </a:r>
              <a:endPara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484" y="2133600"/>
            <a:ext cx="1526716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1"/>
            <a:ext cx="9144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2286000" y="3365625"/>
            <a:ext cx="4953000" cy="312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50745" y="1442086"/>
            <a:ext cx="484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00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 1 + 2</a:t>
              </a:r>
              <a:endParaRPr kumimoji="0" lang="zh-CN" alt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9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" y="0"/>
            <a:ext cx="1544479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04800" y="848460"/>
            <a:ext cx="85910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chị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CF9ACDA-62D9-4AD5-9DBB-A8C78BB37488}"/>
              </a:ext>
            </a:extLst>
          </p:cNvPr>
          <p:cNvSpPr/>
          <p:nvPr/>
        </p:nvSpPr>
        <p:spPr>
          <a:xfrm>
            <a:off x="818672" y="2286000"/>
            <a:ext cx="7563328" cy="2971800"/>
          </a:xfrm>
          <a:prstGeom prst="wedgeRoundRectCallout">
            <a:avLst>
              <a:gd name="adj1" fmla="val -41160"/>
              <a:gd name="adj2" fmla="val 704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đưa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cơm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ốm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1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213520" y="6096000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mẫu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3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2437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5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1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348644" y="6135628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3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4478655" y="9315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1896428" y="1321975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8434866" y="1298098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3048000" y="167640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5562600" y="2036866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2362200" y="2419286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4876800" y="27603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2390775" y="352093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6400800" y="350429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2533650" y="388620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6491287" y="388620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2362200" y="45891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5791200" y="46653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914400" y="49701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4648200" y="49701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1524000" y="533400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1066800" y="5694982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923925" y="609600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6953250" y="609600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1D5FFD-A42F-43FA-9583-92C5A9016155}"/>
              </a:ext>
            </a:extLst>
          </p:cNvPr>
          <p:cNvCxnSpPr/>
          <p:nvPr/>
        </p:nvCxnSpPr>
        <p:spPr>
          <a:xfrm flipH="1">
            <a:off x="6781800" y="641791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52800" y="1298098"/>
            <a:ext cx="10972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81150" y="2419286"/>
            <a:ext cx="13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135630" y="4589114"/>
            <a:ext cx="13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296614" y="4587178"/>
            <a:ext cx="9410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92266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89761" y="-152400"/>
            <a:ext cx="51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7162800" y="6096000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6823" y="555486"/>
            <a:ext cx="83961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Na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6201463" y="1753504"/>
            <a:ext cx="2294363" cy="14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760886" y="533400"/>
            <a:ext cx="45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760886" y="4191000"/>
            <a:ext cx="45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684686" y="6396335"/>
            <a:ext cx="45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50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pPr algn="ctr"/>
            <a:r>
              <a:rPr lang="en-US" sz="54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5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16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971800" y="2468562"/>
            <a:ext cx="57150" cy="61345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610600" y="2368890"/>
            <a:ext cx="57150" cy="61345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71600" y="3760106"/>
            <a:ext cx="57150" cy="61345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62400" y="3146650"/>
            <a:ext cx="57150" cy="61345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5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3561</Words>
  <Application>Microsoft Office PowerPoint</Application>
  <PresentationFormat>On-screen Show (4:3)</PresentationFormat>
  <Paragraphs>198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等线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Xếp những từ dưới đây vào nhóm thích hợp?</vt:lpstr>
      <vt:lpstr>PowerPoint Presentation</vt:lpstr>
      <vt:lpstr>1. Xếp những từ dưới đây vào nhóm thích hợp?</vt:lpstr>
      <vt:lpstr>2. Đặt câu nói về việc chị Nết  đã làm cho em Na.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Long</dc:creator>
  <cp:lastModifiedBy>MAIHUNG</cp:lastModifiedBy>
  <cp:revision>4</cp:revision>
  <dcterms:created xsi:type="dcterms:W3CDTF">2022-12-05T06:38:58Z</dcterms:created>
  <dcterms:modified xsi:type="dcterms:W3CDTF">2025-04-07T08:05:13Z</dcterms:modified>
</cp:coreProperties>
</file>