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80" r:id="rId3"/>
    <p:sldId id="281" r:id="rId4"/>
    <p:sldId id="282" r:id="rId5"/>
    <p:sldId id="283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2C32-E3C1-4FCF-9AD0-3ACDE0C3664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2C3BF-5C1B-4861-9EAD-BAFEA633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ABD4-1086-4AEF-B8B9-A5D42CD6CE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F550-CEE3-468B-856E-FCA0AA36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1" y="-14642"/>
            <a:ext cx="931545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31544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2138459"/>
            <a:ext cx="9258299" cy="1572440"/>
            <a:chOff x="1021645" y="2277584"/>
            <a:chExt cx="6674556" cy="1609889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441769"/>
              <a:ext cx="5121462" cy="1445704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tỷ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muội</a:t>
              </a:r>
              <a:endPara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484" y="2133600"/>
            <a:ext cx="1526716" cy="1232025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9144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9531" r="23133" b="25781"/>
          <a:stretch/>
        </p:blipFill>
        <p:spPr bwMode="auto">
          <a:xfrm>
            <a:off x="2286000" y="3365625"/>
            <a:ext cx="4953000" cy="31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14550" y="1401446"/>
            <a:ext cx="458438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76111" y="1556684"/>
              <a:ext cx="1052202" cy="108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 3</a:t>
              </a:r>
              <a:endParaRPr kumimoji="0" lang="zh-CN" altLang="en-US" sz="8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6" y="270126"/>
            <a:ext cx="6700367" cy="58258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0" y="1188662"/>
            <a:ext cx="4074581" cy="449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3137688"/>
            <a:ext cx="3048000" cy="97711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364296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iết chữ N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14400"/>
            <a:ext cx="9085385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52400" y="2117408"/>
            <a:ext cx="8888151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579524" y="3163669"/>
            <a:ext cx="520227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Nói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3832" y="1118235"/>
            <a:ext cx="3778568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13406"/>
            <a:ext cx="520227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Nói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lời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hay,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tốt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211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197893"/>
            <a:ext cx="3999032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Office PowerPoint</Application>
  <PresentationFormat>On-screen Show (4:3)</PresentationFormat>
  <Paragraphs>11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MAIHUNG</cp:lastModifiedBy>
  <cp:revision>3</cp:revision>
  <dcterms:created xsi:type="dcterms:W3CDTF">2022-12-05T06:38:58Z</dcterms:created>
  <dcterms:modified xsi:type="dcterms:W3CDTF">2025-04-07T08:04:56Z</dcterms:modified>
</cp:coreProperties>
</file>