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0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42C32-E3C1-4FCF-9AD0-3ACDE0C3664C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2C3BF-5C1B-4861-9EAD-BAFEA6339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4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7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16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6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EABD4-1086-4AEF-B8B9-A5D42CD6CE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7F550-CEE3-468B-856E-FCA0AA36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0.xml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5.GIF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7151" y="-14642"/>
            <a:ext cx="931545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57149" y="-14642"/>
            <a:ext cx="931544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" y="2138459"/>
            <a:ext cx="9258299" cy="1572440"/>
            <a:chOff x="1021645" y="2277584"/>
            <a:chExt cx="6674556" cy="1609889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441769"/>
              <a:ext cx="5121462" cy="1445704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tỷ</a:t>
              </a:r>
              <a:r>
                <a:rPr kumimoji="0" lang="en-US" sz="4295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29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muội</a:t>
              </a:r>
              <a:endPara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484" y="2133600"/>
            <a:ext cx="1526716" cy="1232025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1"/>
            <a:ext cx="9144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19531" r="23133" b="25781"/>
          <a:stretch/>
        </p:blipFill>
        <p:spPr bwMode="auto">
          <a:xfrm>
            <a:off x="2286000" y="3365625"/>
            <a:ext cx="4953000" cy="3123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823F-6D5E-4870-8892-C6F5ED28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endParaRPr lang="en-US" sz="4800" b="1" dirty="0">
              <a:solidFill>
                <a:srgbClr val="00B0F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A6B727E-17AD-4D45-857C-F422ED0CF9A3}"/>
              </a:ext>
            </a:extLst>
          </p:cNvPr>
          <p:cNvSpPr/>
          <p:nvPr/>
        </p:nvSpPr>
        <p:spPr>
          <a:xfrm>
            <a:off x="46960" y="1905000"/>
            <a:ext cx="6049039" cy="449579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Anh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phải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luôn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nhường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nhịn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200" dirty="0" err="1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4200" dirty="0">
                <a:solidFill>
                  <a:srgbClr val="00B0F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457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0"/>
            <a:ext cx="7162800" cy="67978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5400" y="3048000"/>
            <a:ext cx="69342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1120594" y="-1143000"/>
            <a:ext cx="6858000" cy="9144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206543" y="2197893"/>
            <a:ext cx="3999032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9145882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7286098" y="3429001"/>
            <a:ext cx="1697471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96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0" y="1401446"/>
            <a:ext cx="4584383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401246" y="1556684"/>
              <a:ext cx="1052202" cy="108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 4</a:t>
              </a:r>
              <a:endParaRPr kumimoji="0" lang="zh-CN" altLang="en-US" sz="8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4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96" y="270126"/>
            <a:ext cx="6700367" cy="58258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1188662"/>
            <a:ext cx="4074581" cy="4499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2743200"/>
            <a:ext cx="3429000" cy="977112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7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700" b="1" i="0" u="none" strike="noStrike" kern="1200" cap="none" spc="0" normalizeH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287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599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-Hai Anh Em- - Tiếng Việt 2 - Bộ Kết nối tri thức với cuộc số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3"/>
            <a:ext cx="9143996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63" y="1099333"/>
            <a:ext cx="2414225" cy="2243522"/>
          </a:xfrm>
          <a:prstGeom prst="rect">
            <a:avLst/>
          </a:prstGeom>
        </p:spPr>
      </p:pic>
      <p:pic>
        <p:nvPicPr>
          <p:cNvPr id="34" name="2b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74" y="1099333"/>
            <a:ext cx="2409653" cy="2255716"/>
          </a:xfrm>
          <a:prstGeom prst="rect">
            <a:avLst/>
          </a:prstGeom>
        </p:spPr>
      </p:pic>
      <p:pic>
        <p:nvPicPr>
          <p:cNvPr id="36" name="3b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98" y="3417189"/>
            <a:ext cx="2395936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48" y="3438231"/>
            <a:ext cx="2382218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59008">
            <a:off x="8684875" y="2857144"/>
            <a:ext cx="181384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70510">
            <a:off x="1376536" y="2493526"/>
            <a:ext cx="722936" cy="923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569" y="4934926"/>
            <a:ext cx="379718" cy="506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5805" y="144616"/>
            <a:ext cx="651482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5584984" y="6219826"/>
            <a:ext cx="1129685" cy="558165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590" y="1143192"/>
            <a:ext cx="4722443" cy="4481853"/>
          </a:xfrm>
          <a:prstGeom prst="rect">
            <a:avLst/>
          </a:prstGeom>
        </p:spPr>
      </p:pic>
      <p:pic>
        <p:nvPicPr>
          <p:cNvPr id="8" name="1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01" y="1107045"/>
            <a:ext cx="2493169" cy="2385060"/>
          </a:xfrm>
          <a:prstGeom prst="rect">
            <a:avLst/>
          </a:prstGeom>
        </p:spPr>
      </p:pic>
      <p:pic>
        <p:nvPicPr>
          <p:cNvPr id="10" name="2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643" y="1133476"/>
            <a:ext cx="2404110" cy="2384425"/>
          </a:xfrm>
          <a:prstGeom prst="rect">
            <a:avLst/>
          </a:prstGeom>
        </p:spPr>
      </p:pic>
      <p:pic>
        <p:nvPicPr>
          <p:cNvPr id="12" name="3a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43" y="3384550"/>
            <a:ext cx="2476500" cy="2291080"/>
          </a:xfrm>
          <a:prstGeom prst="rect">
            <a:avLst/>
          </a:prstGeom>
        </p:spPr>
      </p:pic>
      <p:pic>
        <p:nvPicPr>
          <p:cNvPr id="14" name="4a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20" y="3364765"/>
            <a:ext cx="2380298" cy="23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5234940" y="6050280"/>
            <a:ext cx="162306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5" y="2068916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7550" y="3300715"/>
            <a:ext cx="725551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4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5234940" y="6050280"/>
            <a:ext cx="162306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2329546"/>
            <a:ext cx="842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548" y="3048000"/>
            <a:ext cx="8291052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5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5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365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5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65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5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50" noProof="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5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5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5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9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5234940" y="6050280"/>
            <a:ext cx="162306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524000"/>
            <a:ext cx="8334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58000"/>
            <a:ext cx="8584401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5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5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kumimoji="0" lang="en-US" sz="365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kumimoji="0" lang="en-US" sz="365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5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5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5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5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5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5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65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5234940" y="6050280"/>
            <a:ext cx="162306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7550" y="2286000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4.Vì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971800"/>
            <a:ext cx="836479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700" b="0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sz="37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37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171</Words>
  <Application>Microsoft Office PowerPoint</Application>
  <PresentationFormat>On-screen Show (4:3)</PresentationFormat>
  <Paragraphs>24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học được gì qua câu chuyện trên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Long</dc:creator>
  <cp:lastModifiedBy>MAIHUNG</cp:lastModifiedBy>
  <cp:revision>3</cp:revision>
  <dcterms:created xsi:type="dcterms:W3CDTF">2022-12-05T06:38:58Z</dcterms:created>
  <dcterms:modified xsi:type="dcterms:W3CDTF">2025-04-07T08:10:38Z</dcterms:modified>
</cp:coreProperties>
</file>