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4" r:id="rId3"/>
  </p:sldMasterIdLst>
  <p:notesMasterIdLst>
    <p:notesMasterId r:id="rId15"/>
  </p:notesMasterIdLst>
  <p:sldIdLst>
    <p:sldId id="310" r:id="rId4"/>
    <p:sldId id="496" r:id="rId5"/>
    <p:sldId id="467" r:id="rId6"/>
    <p:sldId id="260" r:id="rId7"/>
    <p:sldId id="477" r:id="rId8"/>
    <p:sldId id="468" r:id="rId9"/>
    <p:sldId id="478" r:id="rId10"/>
    <p:sldId id="479" r:id="rId11"/>
    <p:sldId id="340" r:id="rId12"/>
    <p:sldId id="480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87170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1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060B-6366-4EE4-A7D5-EB757FC7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5BCD-4BAB-4813-ADC7-70B7637F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C3F174-8644-4512-B433-F58853033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90938-EB29-4FCE-B80C-AB8A2563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92" y="-66554"/>
            <a:ext cx="62942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C5636-C499-464A-B51D-B22AA7FD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54"/>
            <a:ext cx="6467475" cy="1152525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350874" y="990692"/>
            <a:ext cx="4040372" cy="29858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Đèn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84E-85ED-4370-9B23-43D36A45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4" y="4081565"/>
            <a:ext cx="4410297" cy="937002"/>
          </a:xfrm>
          <a:prstGeom prst="rect">
            <a:avLst/>
          </a:prstGeom>
        </p:spPr>
      </p:pic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9006B8FA-1B2C-44EF-B4AA-0B858D623DF6}"/>
              </a:ext>
            </a:extLst>
          </p:cNvPr>
          <p:cNvSpPr/>
          <p:nvPr/>
        </p:nvSpPr>
        <p:spPr>
          <a:xfrm>
            <a:off x="133530" y="4900732"/>
            <a:ext cx="5387593" cy="1933151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xem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96770"/>
            <a:ext cx="11748303" cy="63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473445" y="416102"/>
            <a:ext cx="1135588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+ 2)</a:t>
            </a:r>
            <a:endParaRPr lang="en-US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4BC162-1694-4503-BF44-CF32A7774A92}"/>
              </a:ext>
            </a:extLst>
          </p:cNvPr>
          <p:cNvGrpSpPr/>
          <p:nvPr/>
        </p:nvGrpSpPr>
        <p:grpSpPr>
          <a:xfrm>
            <a:off x="197503" y="6049203"/>
            <a:ext cx="5386363" cy="769441"/>
            <a:chOff x="708943" y="6033135"/>
            <a:chExt cx="5825836" cy="7694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D77EA-041E-481B-A2BA-C3B29EDA86D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193EB1-0BC5-45F9-BAC6-FD290924A265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559118" y="572417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612</Words>
  <Application>Microsoft Office PowerPoint</Application>
  <PresentationFormat>Widescreen</PresentationFormat>
  <Paragraphs>139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黑体</vt:lpstr>
      <vt:lpstr>Times New Roman</vt:lpstr>
      <vt:lpstr>1_Office Theme</vt:lpstr>
      <vt:lpstr>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33</cp:revision>
  <dcterms:created xsi:type="dcterms:W3CDTF">2021-05-21T10:43:38Z</dcterms:created>
  <dcterms:modified xsi:type="dcterms:W3CDTF">2025-04-06T20:19:48Z</dcterms:modified>
</cp:coreProperties>
</file>