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4" r:id="rId2"/>
  </p:sldMasterIdLst>
  <p:notesMasterIdLst>
    <p:notesMasterId r:id="rId22"/>
  </p:notesMasterIdLst>
  <p:sldIdLst>
    <p:sldId id="310" r:id="rId3"/>
    <p:sldId id="497" r:id="rId4"/>
    <p:sldId id="482" r:id="rId5"/>
    <p:sldId id="481" r:id="rId6"/>
    <p:sldId id="499" r:id="rId7"/>
    <p:sldId id="483" r:id="rId8"/>
    <p:sldId id="498" r:id="rId9"/>
    <p:sldId id="267" r:id="rId10"/>
    <p:sldId id="487" r:id="rId11"/>
    <p:sldId id="488" r:id="rId12"/>
    <p:sldId id="500" r:id="rId13"/>
    <p:sldId id="501" r:id="rId14"/>
    <p:sldId id="489" r:id="rId15"/>
    <p:sldId id="502" r:id="rId16"/>
    <p:sldId id="490" r:id="rId17"/>
    <p:sldId id="503" r:id="rId18"/>
    <p:sldId id="491" r:id="rId19"/>
    <p:sldId id="492" r:id="rId20"/>
    <p:sldId id="4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9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anice作品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87170" cy="6858000"/>
            <a:chOff x="0" y="0"/>
            <a:chExt cx="12190344" cy="68580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9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31" y="1933575"/>
            <a:ext cx="89535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7BB0-FB0B-47BA-99A3-70F5F63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2EE-846A-4B22-8851-9615E237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ECAB6-B5B9-4031-B728-86E27EAA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365125"/>
            <a:ext cx="4238625" cy="2203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9C3B8-4946-47C8-A39A-9E84C2DF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54" y="544286"/>
            <a:ext cx="5764531" cy="54755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E5BF30F-5C5C-4B0D-9603-0FCEC7D4D00E}"/>
              </a:ext>
            </a:extLst>
          </p:cNvPr>
          <p:cNvSpPr/>
          <p:nvPr/>
        </p:nvSpPr>
        <p:spPr>
          <a:xfrm>
            <a:off x="2166257" y="2911928"/>
            <a:ext cx="1872343" cy="1034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endParaRPr lang="en-US" sz="3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5E86AE-4DB4-485B-8F10-2330CCEF4086}"/>
              </a:ext>
            </a:extLst>
          </p:cNvPr>
          <p:cNvSpPr/>
          <p:nvPr/>
        </p:nvSpPr>
        <p:spPr>
          <a:xfrm>
            <a:off x="1230086" y="4544445"/>
            <a:ext cx="2670401" cy="1034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07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7BB0-FB0B-47BA-99A3-70F5F63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2EE-846A-4B22-8851-9615E237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ECAB6-B5B9-4031-B728-86E27EAA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365125"/>
            <a:ext cx="4238625" cy="2203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9C3B8-4946-47C8-A39A-9E84C2DF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54" y="544286"/>
            <a:ext cx="5764531" cy="54755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E5BF30F-5C5C-4B0D-9603-0FCEC7D4D00E}"/>
              </a:ext>
            </a:extLst>
          </p:cNvPr>
          <p:cNvSpPr/>
          <p:nvPr/>
        </p:nvSpPr>
        <p:spPr>
          <a:xfrm>
            <a:off x="2166257" y="2911928"/>
            <a:ext cx="1872343" cy="1034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endParaRPr lang="en-US" sz="3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26D904-1A12-489B-BA35-88F026D3EF2F}"/>
              </a:ext>
            </a:extLst>
          </p:cNvPr>
          <p:cNvCxnSpPr/>
          <p:nvPr/>
        </p:nvCxnSpPr>
        <p:spPr>
          <a:xfrm flipV="1">
            <a:off x="4038600" y="1467077"/>
            <a:ext cx="3439886" cy="1961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5E0102-6FCA-4A24-8DB8-67D2C188643A}"/>
              </a:ext>
            </a:extLst>
          </p:cNvPr>
          <p:cNvCxnSpPr>
            <a:cxnSpLocks/>
          </p:cNvCxnSpPr>
          <p:nvPr/>
        </p:nvCxnSpPr>
        <p:spPr>
          <a:xfrm flipV="1">
            <a:off x="4038600" y="3282043"/>
            <a:ext cx="3330893" cy="146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C48DC0-0C93-438C-86D8-AD9EFA08124C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038600" y="3429000"/>
            <a:ext cx="3520644" cy="1774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540169-439C-4ABC-A275-E5BFE96F70E1}"/>
              </a:ext>
            </a:extLst>
          </p:cNvPr>
          <p:cNvCxnSpPr>
            <a:cxnSpLocks/>
          </p:cNvCxnSpPr>
          <p:nvPr/>
        </p:nvCxnSpPr>
        <p:spPr>
          <a:xfrm>
            <a:off x="4093096" y="3456892"/>
            <a:ext cx="5257733" cy="34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65E86AE-4DB4-485B-8F10-2330CCEF4086}"/>
              </a:ext>
            </a:extLst>
          </p:cNvPr>
          <p:cNvSpPr/>
          <p:nvPr/>
        </p:nvSpPr>
        <p:spPr>
          <a:xfrm>
            <a:off x="1230086" y="4544445"/>
            <a:ext cx="2670401" cy="1034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7AC83D-52B4-4134-854F-EB8DC70FF719}"/>
              </a:ext>
            </a:extLst>
          </p:cNvPr>
          <p:cNvCxnSpPr>
            <a:cxnSpLocks/>
            <a:stCxn id="26" idx="6"/>
          </p:cNvCxnSpPr>
          <p:nvPr/>
        </p:nvCxnSpPr>
        <p:spPr>
          <a:xfrm flipV="1">
            <a:off x="3900487" y="1690689"/>
            <a:ext cx="1977799" cy="3370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512268-2A2D-480C-85C4-E4EED38A60F6}"/>
              </a:ext>
            </a:extLst>
          </p:cNvPr>
          <p:cNvCxnSpPr>
            <a:cxnSpLocks/>
          </p:cNvCxnSpPr>
          <p:nvPr/>
        </p:nvCxnSpPr>
        <p:spPr>
          <a:xfrm>
            <a:off x="3900487" y="5167312"/>
            <a:ext cx="2195513" cy="36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4745912-47F4-4385-B3C3-C436920A8D88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038600" y="3429000"/>
            <a:ext cx="5207319" cy="1137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B112C1-5F30-4294-B1A2-63816EEED6B1}"/>
              </a:ext>
            </a:extLst>
          </p:cNvPr>
          <p:cNvCxnSpPr>
            <a:cxnSpLocks/>
          </p:cNvCxnSpPr>
          <p:nvPr/>
        </p:nvCxnSpPr>
        <p:spPr>
          <a:xfrm flipV="1">
            <a:off x="4110853" y="1814769"/>
            <a:ext cx="5207319" cy="1625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3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B0DE7-B591-4A11-A31E-9601BC42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08" y="710882"/>
            <a:ext cx="8218714" cy="31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9C3A-03CE-49AD-930B-75535055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195C0-D0B4-42AA-A5A8-34D07EBAF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B0DE7-B591-4A11-A31E-9601BC42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5625"/>
            <a:ext cx="8218714" cy="313009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F730BD-CCEE-4BF0-A20C-C5D576B2B801}"/>
              </a:ext>
            </a:extLst>
          </p:cNvPr>
          <p:cNvCxnSpPr/>
          <p:nvPr/>
        </p:nvCxnSpPr>
        <p:spPr>
          <a:xfrm>
            <a:off x="4332514" y="3102429"/>
            <a:ext cx="1415143" cy="1382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CC3495-EE8B-494A-AE36-346C62DD0452}"/>
              </a:ext>
            </a:extLst>
          </p:cNvPr>
          <p:cNvCxnSpPr/>
          <p:nvPr/>
        </p:nvCxnSpPr>
        <p:spPr>
          <a:xfrm flipV="1">
            <a:off x="4332514" y="3102429"/>
            <a:ext cx="1415143" cy="696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C9AEC-F849-4247-9C12-F3544901862E}"/>
              </a:ext>
            </a:extLst>
          </p:cNvPr>
          <p:cNvCxnSpPr/>
          <p:nvPr/>
        </p:nvCxnSpPr>
        <p:spPr>
          <a:xfrm flipV="1">
            <a:off x="4332514" y="3799114"/>
            <a:ext cx="1415143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06B77-B346-4973-99E8-5E07DF54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9" y="681037"/>
            <a:ext cx="6322560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06B77-B346-4973-99E8-5E07DF54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9" y="681037"/>
            <a:ext cx="6322560" cy="8429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5A357B4-758A-4CC4-87B9-F938D4F00835}"/>
              </a:ext>
            </a:extLst>
          </p:cNvPr>
          <p:cNvSpPr/>
          <p:nvPr/>
        </p:nvSpPr>
        <p:spPr>
          <a:xfrm>
            <a:off x="2743200" y="2220686"/>
            <a:ext cx="7866185" cy="16764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8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20004-9E8F-4518-9AAB-1F7D49F9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92393"/>
            <a:ext cx="11249129" cy="4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20004-9E8F-4518-9AAB-1F7D49F9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92393"/>
            <a:ext cx="11249129" cy="4533446"/>
          </a:xfrm>
          <a:prstGeom prst="rect">
            <a:avLst/>
          </a:prstGeom>
        </p:spPr>
      </p:pic>
      <p:sp>
        <p:nvSpPr>
          <p:cNvPr id="199" name="Speech Bubble: Rectangle with Corners Rounded 198">
            <a:extLst>
              <a:ext uri="{FF2B5EF4-FFF2-40B4-BE49-F238E27FC236}">
                <a16:creationId xmlns:a16="http://schemas.microsoft.com/office/drawing/2014/main" id="{4CBC0A9C-BDA5-4C8B-A7DC-7A85C380D5E6}"/>
              </a:ext>
            </a:extLst>
          </p:cNvPr>
          <p:cNvSpPr/>
          <p:nvPr/>
        </p:nvSpPr>
        <p:spPr>
          <a:xfrm>
            <a:off x="664030" y="4625839"/>
            <a:ext cx="10831284" cy="16764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7E72CA-898F-4A93-908D-199A3E93380B}"/>
              </a:ext>
            </a:extLst>
          </p:cNvPr>
          <p:cNvSpPr txBox="1">
            <a:spLocks/>
          </p:cNvSpPr>
          <p:nvPr/>
        </p:nvSpPr>
        <p:spPr>
          <a:xfrm>
            <a:off x="1828800" y="50006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2-3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tự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thiệu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về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bản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thân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196770"/>
            <a:ext cx="11748303" cy="637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473445" y="416102"/>
            <a:ext cx="11355882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baseline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altLang="en-US" sz="40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 –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qua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endParaRPr kumimoji="0" lang="en-US" altLang="en-US" sz="4000" b="1" i="0" u="none" strike="noStrike" kern="1200" cap="none" spc="0" normalizeH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Nghe –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ECE3-26DE-40F3-BEE9-A533CDEC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DEE915-87DB-4B46-9A51-43AEC036B7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8" name="2">
            <a:extLst>
              <a:ext uri="{FF2B5EF4-FFF2-40B4-BE49-F238E27FC236}">
                <a16:creationId xmlns:a16="http://schemas.microsoft.com/office/drawing/2014/main" id="{38AC8826-0096-4024-921D-F77B8AAF75A0}"/>
              </a:ext>
            </a:extLst>
          </p:cNvPr>
          <p:cNvSpPr/>
          <p:nvPr/>
        </p:nvSpPr>
        <p:spPr>
          <a:xfrm>
            <a:off x="733645" y="1499302"/>
            <a:ext cx="10159683" cy="4933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90F1B-688D-4EF1-911C-F8FA7069765C}"/>
              </a:ext>
            </a:extLst>
          </p:cNvPr>
          <p:cNvSpPr txBox="1"/>
          <p:nvPr/>
        </p:nvSpPr>
        <p:spPr>
          <a:xfrm>
            <a:off x="4006702" y="1300366"/>
            <a:ext cx="4178595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</p:txBody>
      </p:sp>
      <p:pic>
        <p:nvPicPr>
          <p:cNvPr id="10" name="Content Placeholder 20" descr="logo">
            <a:extLst>
              <a:ext uri="{FF2B5EF4-FFF2-40B4-BE49-F238E27FC236}">
                <a16:creationId xmlns:a16="http://schemas.microsoft.com/office/drawing/2014/main" id="{DFE86528-4792-48F5-BD04-440432A9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1431" y="5505683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Tìm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thiếu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bảng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b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</a:b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thuộc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tên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cái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F1869-70EE-4668-B17B-6ECF8D18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47" y="1956391"/>
            <a:ext cx="8410353" cy="41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Tìm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thiếu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bảng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b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</a:b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thuộc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tên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cái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F1869-70EE-4668-B17B-6ECF8D18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47" y="1956391"/>
            <a:ext cx="8410353" cy="4183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C0F644-ACF1-4287-9539-A47AFEBEDC91}"/>
              </a:ext>
            </a:extLst>
          </p:cNvPr>
          <p:cNvSpPr txBox="1"/>
          <p:nvPr/>
        </p:nvSpPr>
        <p:spPr>
          <a:xfrm>
            <a:off x="3540640" y="4244921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4E077-E2B7-4352-A0D8-657B3750624D}"/>
              </a:ext>
            </a:extLst>
          </p:cNvPr>
          <p:cNvSpPr txBox="1"/>
          <p:nvPr/>
        </p:nvSpPr>
        <p:spPr>
          <a:xfrm>
            <a:off x="3540641" y="5564740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45DF7-A88B-40B1-B379-8090F0C294B0}"/>
              </a:ext>
            </a:extLst>
          </p:cNvPr>
          <p:cNvSpPr txBox="1"/>
          <p:nvPr/>
        </p:nvSpPr>
        <p:spPr>
          <a:xfrm>
            <a:off x="7570381" y="2967335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1AFE9-12BB-4BE3-9BEA-E4A2DF59506A}"/>
              </a:ext>
            </a:extLst>
          </p:cNvPr>
          <p:cNvSpPr txBox="1"/>
          <p:nvPr/>
        </p:nvSpPr>
        <p:spPr>
          <a:xfrm>
            <a:off x="7644809" y="4209111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C7EAA6-19F6-4F02-A36D-29FEA506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964" y="681037"/>
            <a:ext cx="7761766" cy="16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C7EAA6-19F6-4F02-A36D-29FEA506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964" y="681037"/>
            <a:ext cx="7761766" cy="160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9D436-5889-4FEA-AFB3-685E757D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64" y="3214133"/>
            <a:ext cx="1148315" cy="1145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E4192-E49F-4594-9C57-767A67567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066" y="3214132"/>
            <a:ext cx="1148315" cy="1060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799BC1-7F2A-4629-A1D5-B1C50936F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168" y="3214133"/>
            <a:ext cx="992372" cy="10601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C68BB4-8C1F-49CB-8B54-556122D90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462" y="3214132"/>
            <a:ext cx="1148315" cy="10601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F5C4A3-C593-4691-81CF-7822D58BB6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6699" y="3214132"/>
            <a:ext cx="979302" cy="9301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B2BCFC-DD08-408B-A609-8451370187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2353" y="3149118"/>
            <a:ext cx="1297048" cy="10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7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955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207</Words>
  <Application>Microsoft Office PowerPoint</Application>
  <PresentationFormat>Widescreen</PresentationFormat>
  <Paragraphs>42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等线</vt:lpstr>
      <vt:lpstr>黑体</vt:lpstr>
      <vt:lpstr>Times New Roman</vt:lpstr>
      <vt:lpstr>1_Office Theme</vt:lpstr>
      <vt:lpstr>1_Office 主题​​</vt:lpstr>
      <vt:lpstr>PowerPoint Presentation</vt:lpstr>
      <vt:lpstr>PowerPoint Presentation</vt:lpstr>
      <vt:lpstr>PowerPoint Presentation</vt:lpstr>
      <vt:lpstr>1. Nghe – viết: Ngày hôm qua đâu rồi (2 khổ cuối)</vt:lpstr>
      <vt:lpstr>2. Tìm những chữ cái còn thiếu trong bảng.  Học thuộc tên các chữ cái</vt:lpstr>
      <vt:lpstr>2. Tìm những chữ cái còn thiếu trong bảng.  Học thuộc tên các chữ cái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MAIHUNG</cp:lastModifiedBy>
  <cp:revision>34</cp:revision>
  <dcterms:created xsi:type="dcterms:W3CDTF">2021-05-21T10:43:38Z</dcterms:created>
  <dcterms:modified xsi:type="dcterms:W3CDTF">2025-04-06T20:21:06Z</dcterms:modified>
</cp:coreProperties>
</file>