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4" r:id="rId2"/>
    <p:sldMasterId id="2147483746" r:id="rId3"/>
  </p:sldMasterIdLst>
  <p:notesMasterIdLst>
    <p:notesMasterId r:id="rId10"/>
  </p:notesMasterIdLst>
  <p:sldIdLst>
    <p:sldId id="310" r:id="rId4"/>
    <p:sldId id="504" r:id="rId5"/>
    <p:sldId id="493" r:id="rId6"/>
    <p:sldId id="495" r:id="rId7"/>
    <p:sldId id="505" r:id="rId8"/>
    <p:sldId id="4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85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52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760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80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180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8354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49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85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00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600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913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72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anice作品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87170" cy="6858000"/>
            <a:chOff x="0" y="0"/>
            <a:chExt cx="12190344" cy="6858000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01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97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6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200DB-59C6-46AF-9A09-D0A7D23E4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931" y="1933575"/>
            <a:ext cx="895350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4" y="196770"/>
            <a:ext cx="11748303" cy="637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8"/>
          <p:cNvSpPr txBox="1"/>
          <p:nvPr/>
        </p:nvSpPr>
        <p:spPr>
          <a:xfrm>
            <a:off x="473445" y="416102"/>
            <a:ext cx="11355882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4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altLang="en-US" sz="40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4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qua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5)</a:t>
            </a:r>
            <a:endParaRPr kumimoji="0" lang="en-US" altLang="en-US" sz="4000" b="1" i="0" u="none" strike="noStrike" kern="1200" cap="none" spc="0" normalizeH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1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87981" y="2186613"/>
            <a:ext cx="5492476" cy="255449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651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E4C519-91CE-40D1-A9C1-103ACF450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7" y="270468"/>
            <a:ext cx="9694985" cy="37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0" descr="logo">
            <a:extLst>
              <a:ext uri="{FF2B5EF4-FFF2-40B4-BE49-F238E27FC236}">
                <a16:creationId xmlns:a16="http://schemas.microsoft.com/office/drawing/2014/main" id="{9313FB27-D8BF-4BDA-8F85-CC26149DC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480" y="92393"/>
            <a:ext cx="1564640" cy="1598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E4C519-91CE-40D1-A9C1-103ACF450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109" y="293915"/>
            <a:ext cx="8326891" cy="2852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997F0C-179F-4E81-872D-4F200E2AF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29" y="3145971"/>
            <a:ext cx="6128657" cy="34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4033" y="5259705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141273-8F8A-4217-A9D4-C2988F0FFD90}"/>
              </a:ext>
            </a:extLst>
          </p:cNvPr>
          <p:cNvSpPr/>
          <p:nvPr/>
        </p:nvSpPr>
        <p:spPr>
          <a:xfrm>
            <a:off x="8523768" y="18217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58</Words>
  <Application>Microsoft Office PowerPoint</Application>
  <PresentationFormat>Widescreen</PresentationFormat>
  <Paragraphs>13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等线</vt:lpstr>
      <vt:lpstr>Franklin Gothic Book</vt:lpstr>
      <vt:lpstr>Franklin Gothic Medium</vt:lpstr>
      <vt:lpstr>黑体</vt:lpstr>
      <vt:lpstr>华文楷体</vt:lpstr>
      <vt:lpstr>Times New Roman</vt:lpstr>
      <vt:lpstr>Wingdings 2</vt:lpstr>
      <vt:lpstr>1_Office Theme</vt:lpstr>
      <vt:lpstr>1_Office 主题​​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MAIHUNG</cp:lastModifiedBy>
  <cp:revision>34</cp:revision>
  <dcterms:created xsi:type="dcterms:W3CDTF">2021-05-21T10:43:38Z</dcterms:created>
  <dcterms:modified xsi:type="dcterms:W3CDTF">2025-04-06T20:18:34Z</dcterms:modified>
</cp:coreProperties>
</file>